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Lst>
  <p:notesMasterIdLst>
    <p:notesMasterId r:id="rId40"/>
  </p:notesMasterIdLst>
  <p:sldIdLst>
    <p:sldId id="256" r:id="rId2"/>
    <p:sldId id="258" r:id="rId3"/>
    <p:sldId id="286" r:id="rId4"/>
    <p:sldId id="285" r:id="rId5"/>
    <p:sldId id="287" r:id="rId6"/>
    <p:sldId id="288" r:id="rId7"/>
    <p:sldId id="289" r:id="rId8"/>
    <p:sldId id="290" r:id="rId9"/>
    <p:sldId id="291" r:id="rId10"/>
    <p:sldId id="292" r:id="rId11"/>
    <p:sldId id="296" r:id="rId12"/>
    <p:sldId id="302" r:id="rId13"/>
    <p:sldId id="303" r:id="rId14"/>
    <p:sldId id="294" r:id="rId15"/>
    <p:sldId id="295" r:id="rId16"/>
    <p:sldId id="297" r:id="rId17"/>
    <p:sldId id="298" r:id="rId18"/>
    <p:sldId id="299" r:id="rId19"/>
    <p:sldId id="300" r:id="rId20"/>
    <p:sldId id="301" r:id="rId21"/>
    <p:sldId id="304" r:id="rId22"/>
    <p:sldId id="305" r:id="rId23"/>
    <p:sldId id="306" r:id="rId24"/>
    <p:sldId id="308" r:id="rId25"/>
    <p:sldId id="307"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p:cViewPr varScale="1">
        <p:scale>
          <a:sx n="90" d="100"/>
          <a:sy n="90" d="100"/>
        </p:scale>
        <p:origin x="3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05:30.143"/>
    </inkml:context>
    <inkml:brush xml:id="br0">
      <inkml:brushProperty name="width" value="0.05292" units="cm"/>
      <inkml:brushProperty name="height" value="0.05292" units="cm"/>
      <inkml:brushProperty name="color" value="#FF0000"/>
    </inkml:brush>
  </inkml:definitions>
  <inkml:trace contextRef="#ctx0" brushRef="#br0">11418 4736 3 0,'0'0'35'0,"0"0"-20"16,0 0 5-16,0 0 7 15,0 0-7-15,0 0-7 0,0 0-1 16,-108 21 1-16,108-19-2 15,16 0-1-15,41 5 0 16,47-5 6-16,52-2-5 16,49 0-7-16,59 0-2 15,42-11-1-15,47-1-1 16,40-3 1-16,35 5 0 16,-2 5 0-16,-17 2-1 15,-36 3 0-15,-49-3 0 16,-30 1 1-16,-34-7-1 15,-29 1 2-15,-24 0-2 16,-31 2 2-16,-24 1-1 16,-23 2 0-16,-14 3-1 0,-16 0 1 15,-16 0 0-15,-21 0-1 16,-25 0 0-16,-14 0 1 16,-14 0-2-16,-9 0 1 15,0 0-6-15,0 0-26 16,-23 0-10-16,-23 8-14 15,-7 4-41-15</inkml:trace>
  <inkml:trace contextRef="#ctx0" brushRef="#br0" timeOffset="935.453">11776 5775 32 0,'0'0'16'0,"0"0"8"0,0 0 6 15,0 0-5-15,0 0-8 16,0 0-5-16,-167 38-4 15,167-38-1-15,0 2-3 16,0-2-1-16,0 0-1 16,0 2-1-16,37-2 2 15,55 0 7-15,57 0 10 16,49 0-11-16,43-4-6 16,29-6 1-16,27 4-3 15,31-2 0-15,34 0 0 16,20 0 12-16,4 2-9 15,1 2-4-15,-17 0 0 16,-4 2 0-16,6 2 0 16,-11 0 0-16,8 0 1 0,6 0 0 15,-9 6-1-15,1 4 0 16,-21 1-1-16,-6 0 0 16,7 3 1-16,-8 0 0 15,1 2 0-15,3 0 0 16,-9 1 1-16,-13-3-1 15,-15 1 0-15,-25-5 0 16,-14-2-1-16,-11-2 1 16,-4-2 0-16,-12 2 0 15,-12 0 0-15,-17 0 0 16,-29-1 0-16,-10-2 1 16,-11-1-1-16,-2-2 0 0,-11 0 0 15,-10 0 0 1,-23 0-1-16,-16 0 1 0,-15 0 0 15,-12 0-1-15,-12 0 1 16,-8 0 0-16,-15 0 0 16,-14 2-2-16,-13 0-11 15,-4 0-17-15,-6 2-15 16,0 1-32-16</inkml:trace>
  <inkml:trace contextRef="#ctx0" brushRef="#br0" timeOffset="6743.534">14761 7850 56 0,'0'0'20'0,"0"0"-8"16,0 0 16-16,0 0-3 0,0 0-9 16,0 0-4-16,0 0 13 15,0 0-2-15,112 27-2 16,-63-26-5-16,17-1-1 15,21 0-3-15,15 0-5 16,20-1-1-16,9-8-3 16,9-1-1-16,5 2-1 15,3 1 0-15,1-2 0 16,0 3 0-16,-4 0 0 16,0 0 1-16,0 4-1 15,3-1 0-15,10 3 3 16,-3 0-3-16,-2 0-1 0,-8 0 0 15,-7 9 0-15,-2-1 1 16,5 2-1-16,4-1 2 16,4-3-1-16,0-1 0 15,-1-3 1-15,1-2-1 16,5 0 1-16,-6 0-1 16,4 3 0-16,4-2-1 15,-2 2 2-15,5-2-1 16,-3 3 0-16,5-2 0 15,10 1 0-15,8-3 0 16,8 0 0-16,-8 0-1 16,-4 0-1-16,-3 0 1 15,-8 0-1-15,4-5 0 16,-7 3 1-16,-1 0 1 16,-8 2-1-16,5 0 0 0,-8-1 0 15,3 1 0-15,-7 0 1 16,-4 0-1-16,-1-3 1 15,-9 2-1-15,-2-2 0 16,0-1 2-16,9-2-2 16,-5 0 0-16,1-2 1 15,-8 0-1-15,-4 2-1 16,-7-2 0-16,-5 2 1 16,5-3 0-16,3 0 0 15,4 1 0-15,4 2-1 16,6 0 1-16,3 2 0 15,-6 2 0-15,0-1 0 0,-3 3 1 16,-4 0-1-16,0 0 0 16,0 0 0-16,9 0 0 15,-2 0 0-15,0 0 0 16,2 0 0-16,-2 0 1 16,7 0-1-16,-1 0 0 15,1 0 0-15,-5 0 0 16,-9 0 0-16,7 0-1 15,0 0 1-15,9 0-1 16,0 0 1-16,-5 0 0 16,-1 0 0-16,-1-1-1 15,2-2 1-15,1 3-1 16,-4 0 1-16,-1 0 0 0,-7 0-1 16,-14 0 0-16,-6 0 0 15,1 0 1-15,12 0 0 16,17 0-3-16,14 0 3 15,14 3-1-15,0 3-1 16,1-2 0-16,-16 0-2 16,-9 0 2-16,-14-2 1 15,0-2-1-15,0 0 1 16,0 0 0-16,7 0 1 16,6 0-1-16,-6-10-1 15,-7 0 1-15,-16 4-4 16,-10 2 3-16,-15 1 1 15,-5 3-1-15,0 0 2 16,11 0-1-16,5 0 1 0,10 7 0 16,13 5-1-16,14 2-4 15,9-1-4-15,0-2-1 16,-16-1-3-16,-23-4 0 16,-38-4-9-16,-22-2-15 15,-25 0-7-15,-14-8-32 16</inkml:trace>
  <inkml:trace contextRef="#ctx0" brushRef="#br0" timeOffset="8321.066">6110 8843 63 0,'0'0'24'0,"0"0"-24"16,0 0 2-16,0 0 10 16,0 0-1-16,0 0-6 15,-57-5-1-15,57 5 5 16,0 0 1-16,0 0-3 15,0-1-2-15,0-1-5 16,18-2 1-16,28 2 2 16,30-2 3-16,28-4-2 0,32 2 1 15,36-4 3 1,23 0-1-16,15 1 1 0,-5 2 0 16,6 6 1-16,-2-2-2 15,12 3 0-15,9 0 0 16,5 0 7-16,18 0-7 15,5 0 1-15,6 0 1 16,-1 0-5-16,-15 0 0 16,-13 0-1-16,-5 0-1 15,-9-2 0-15,-7 0-1 16,-9 0 1-16,-10 2-1 16,-13-2-1-16,-5-3 0 15,-18-2 0-15,2-3 0 16,-5-2 0-16,-7 0 0 0,-15-1 0 15,-24 3 0-15,-18 3 0 16,-16 2 0-16,-16 4 1 16,-2 1-1-16,-8 0 1 15,6 0 0-15,13-3-1 16,11 1 1-16,15-2 0 16,24 0-1-16,17 0 0 15,9 3 1-15,-3 1 0 16,-8-3 0-16,-17 3 0 15,-18-2-1-15,-18 1 0 16,-17-2 1-16,-14 3-1 16,-22 0 0-16,-14 0-16 15,-14 0-30-15,0 0-6 0,0 0 10 16,0 0-12-16,0 0-28 16</inkml:trace>
  <inkml:trace contextRef="#ctx0" brushRef="#br0" timeOffset="29322.359">23316 2520 63 0,'0'0'47'0,"0"0"-46"15,0 0 9-15,0 0 21 16,0 0-17-16,0 0 2 15,-211 87 6-15,146-48-7 16,5 9 5-16,7 3-2 16,7 3 1-16,7 4 11 15,9 1-11-15,14 1-16 16,12 0 0-16,4 4 5 16,0-1-4-16,50-2-2 15,19-1-1-15,23-3 1 16,23-9-1-16,14-12 0 15,3-16 1-15,3-13 0 0,-13-7-2 16,-12 0 2-16,-11-20 0 16,-11-11-1-16,-8-11 6 15,-15-8 6-15,-8-11 5 16,-18-5 6-16,-16-12 1 16,-16-6-13-16,-7-7-1 15,0 0-6-15,-23 4-1 16,-27 7 2-16,-15 13-6 15,-25 15 0-15,-9 13-1 16,-13 10-6-16,1 9 4 0,8 10-1 16,16 4-33-1,11 6-8-15,11 0-3 0,8 0-11 16,8 16-25-16,13 6 2 16</inkml:trace>
  <inkml:trace contextRef="#ctx0" brushRef="#br0" timeOffset="31665.749">22587 2051 102 0,'0'0'36'16,"0"0"3"-16,0 0 25 0,0 0-15 15,0 0-18-15,0 0-7 16,-12-24-8-16,12 24-6 16,0 0-10-16,0 17-1 15,8 12 1-15,7 11 4 16,1 2 3-16,-1 2-4 15,-7 1-2-15,-1-6 0 16,1-2 0-16,-8-7-1 16,0-9-3-16,0-6-18 15,0-5-21-15,0-6-5 16,0-4-10-16,0 0 19 16,0-2 13-16,0-22-8 15,0-10 4-15,0-6 20 16,0-4 9-16,0-5 0 15,-23-1 0-15,4 0 3 0,0 0 2 16,11 2 7-16,5 4 1 16,3 8 2-16,0 6-8 15,0 9-1-15,11 7-4 16,15 5-2-16,9 6 0 16,6 3-1-16,9 0 0 15,3 22 1-15,-4 6-1 16,-3 7 0-16,-10 3 1 15,-13-4 0-15,-13 2 0 16,-10-4 0-16,0-2 0 16,-26 1 0-16,-24-3-1 15,4-5 1-15,4-3 0 0,15-3-3 16,13-10 0 0,14 2-1-16,0-2 2 0,0 1 1 15,27 1 0-15,19-1 1 16,3-3 0-16,1 4 1 15,-1-3-1-15,-3 2 0 16,-5 2 0-16,-6-1-7 16,-5 3-25-16,-3-5-17 15</inkml:trace>
  <inkml:trace contextRef="#ctx0" brushRef="#br0" timeOffset="32399.544">23339 2229 35 0,'0'0'2'0,"0"0"18"0,0 0 2 15,0 0-11-15,0 0-3 16,0 0 1-16,-50-90-3 16,31 89-3-16,-8 1-2 15,1 0-2-15,-3 6 1 16,-4 12 0-16,6 2-4 15,8 1 2-15,8 2 0 16,11-3-4-16,0-4 0 16,4-7-3-16,29-3 0 15,6-6 1-15,4 0 6 16,1 0 2-16,-9-10 1 0,-5-8 0 16,-3 1 4-16,-8-2 2 15,-3 1 6-15,-5 3-1 16,-4 2-6-16,2 8 1 15,-9 0 3-15,3 5-3 16,-3 0-7-16,0 0-1 16,4 0-4-16,-1 5 0 15,5 10 5-15,7 6 0 16,5-2 0-16,3 2 0 16,0-6 0-16,0-4-1 15,0-5 0-15,-5-5-1 16,-2-1 0-16,3 0 2 15,0 0 1-15,-1-11 1 0,9-7 1 16,-4-4 1 0,-4 1 2-16,1 4 0 0,-10 1-1 15,-5 5 6-15,-1 4-3 16,-4 4-1-16,0 2-1 16,0 1-6-16,0 0-1 15,7 0-3-15,0 0-2 16,9 15 4-16,0 8 2 15,2-2 0-15,-2 2-1 16,0-7 1-16,-6-6 0 0,-3-6 0 16,-1-3 1-1,-6-1 0-15,3 0 3 0,1-1 4 16,3-17-1-16,0-4-4 16,2 0 3-16,-2 1-4 15,-4 5-2-15,10 3 0 16,-6 2 0-16,0 8-6 15,2 0-9-15,-2 3-9 16,9 0-23-16,-2 11-5 16</inkml:trace>
  <inkml:trace contextRef="#ctx0" brushRef="#br0" timeOffset="32674.582">24220 2188 13 0,'0'0'29'16,"0"0"-7"-16,0 0 12 15,0 0-5-15,0 0-17 16,0 0-7-16,0-12-5 16,0 12 0-16,0 6 0 15,0 10 0-15,0 6 1 16,0 0 1-16,0 0-2 15,3-3 0-15,4 0 0 16,-3-7 0-16,-1-2-10 16,1-7-17-16,1-3-11 0,2 0-22 15</inkml:trace>
  <inkml:trace contextRef="#ctx0" brushRef="#br0" timeOffset="32998.326">24296 2023 0 0,'0'0'13'15,"0"0"0"-15,0 0 11 16,0 0-10-16,0 0-9 16,0 0-5-16,-6-8 0 15,6 8-2-15,-3 0 1 16,-1 2 1-16,4 6 1 15,0-4 0-15,0-2 0 0,0 0 1 16,0-2 8-16,4 0 8 16,15 0-1-16,1-10-5 15,-4-4-4-15,-6-1 0 16,-6 0-2-16,-4 3 0 16,0 0-4-16,0 3-2 15,-14 4-4-15,-22 3-8 16,3 2-11-16,1 0-20 15,11 19-31-15</inkml:trace>
  <inkml:trace contextRef="#ctx0" brushRef="#br0" timeOffset="34361.517">23758 2082 2 0,'0'0'23'16,"0"0"-5"-16,0 0 9 16,0 0-3-16,0 0-6 15,0 0-4-15,0-30-1 16,0 27 1-16,0 0 0 16,0 2-1-16,-4 1 0 15,4 0 0-15,0 0-4 16,0 0-3-16,0 0-6 15,0 0-2-15,0 0 1 16,0 0-3-16,0 14 4 16,0 9 0-16,15 0 3 15,1-1-1-15,-2 2 1 0,2-4 2 16,-6-3-3-16,-1-3 1 16,-2-3-1-16,6-3 1 15,-6 0-3 1,-4 1 2-16,1-5-2 0,-1-2 0 15,3 2 2-15,-3-3 0 16,1 2-1-16,-4-2 1 16,0-1-1-16,0 0 1 15,3 0 0-15,-3 0 3 16,0 0 2-16,0 0 1 16,0 0 0-16,0 0-1 15,0 0-1-15,0 0 1 16,0 0 0-16,0 0-3 0,4 0 0 15,-4 0-3 1,0 0-1-16,0 0 0 0,0 0 0 16,0 0-2-16,0 0-2 15,0 0 2-15,0 0 1 16,0 3-1-16,0 1 0 16,7 0 2-16,-2-1-1 15,-5 0 3-15,4-2-4 16,-4 2 4-16,0-3-2 15,3 0 0-15,-3 0 1 16,0 0 2-16,0 0-1 16,0 0 1-16,0 0-1 15,0 0 1-15,0 0 0 16,4 0 0-16,3-8 3 0,2-6-2 16,1 0-2-16,-3-3-1 15,2-1-1-15,2-3 2 16,-2-2-2-16,1 3 0 15,1 2 0-15,-2 8 0 16,-2 2 0-16,-7 6 0 16,3 0-1-16,-3 2 0 15,0 0 0-15,0 0 0 16,0 0-2-16,0 0-5 16,0 0-4-16,0 0-8 15,0-4-27-15,0-3-6 16,0 1-14-16,-19-3-15 15</inkml:trace>
  <inkml:trace contextRef="#ctx0" brushRef="#br0" timeOffset="35313.35">23402 2212 17 0,'0'0'17'0,"0"0"-5"15,0 0 0-15,0 0 0 16,0 0 2-16,0 0 2 16,0-14-8-16,0 11-3 15,0 2 1-15,0-2-1 16,0 0-3-16,0 0 0 16,0 1-2-16,-3 1 0 15,-1-4 1-15,1 1-1 16,-1 0 0-16,-1 1 0 15,1 0 0-15,-3-1 1 16,0 2-1-16,2 0-1 16,-2 0 0-16,-4 2-1 15,-1 0-6-15,-8 0-7 0,3 0-24 16</inkml:trace>
  <inkml:trace contextRef="#ctx0" brushRef="#br0" timeOffset="40093.637">28852 2631 31 0,'0'0'36'16,"0"0"-25"-16,0 0 17 16,0 0 4-16,0 0-4 15,0 0-10-15,0 0-4 16,27-57 7-16,-27 43 1 15,-19 2-9-15,-8 1 5 16,-7 0-7-16,-1-1-5 0,1 2 0 16,-8 0-5-16,-1 4 1 15,3 2-2-15,-3 4 1 16,4 0-1-16,-1 0-1 16,-3 4-1-16,1 12 1 15,-1 3 1-15,6 2 0 16,-5 4 0-16,5-2 0 15,1 8 1-15,3-2 1 16,6 4-2-16,4 3 1 16,7 2 0-16,9 2-1 15,7 0 0-15,0 3 0 16,0-6 1-16,4 3 0 16,22-3-1-16,4-1 1 15,9 1-1-15,7-6 0 16,7-1 2-16,13-2-2 0,1-4 1 15,5-4-1-15,6-2 2 16,-2-4-2-16,11-8 1 16,12-2 2-16,13-4-1 15,6 0 0-15,-8-8 3 16,-15-12 5-16,-15-4 5 16,-18-5 1-16,-13-11-6 15,-12-7 1-15,-10-9-4 16,-11-7 0-16,-9-3 1 15,-7-2-6-15,0 0 1 16,-37 2-1-16,-22 5-2 16,-4 10 0-16,-17 11-2 15,-5 7 0-15,2 11-5 0,-9 6-9 16,13 8-16-16,-3 7-15 16,18 1-23-16,6 0-5 15,17 1-11-15</inkml:trace>
  <inkml:trace contextRef="#ctx0" brushRef="#br0" timeOffset="42702.359">27926 1801 102 0,'0'0'21'0,"0"0"6"16,0 0 10-16,0 0-1 16,0 0-13-16,0 0 5 15,-8-107-5-15,3 101-3 16,5 6 1-16,0 0-11 16,0 0-10-16,0 0 0 15,-3 10-7-15,-4 18 0 16,-1 12 7-16,-4 4 1 15,5 1-1-15,-5-5 0 0,5-4 1 16,-1-9 0 0,0-8-1-16,4-7 0 15,1-6 0-15,3-5 0 0,0-1 2 16,0 0-1-16,0 0 3 16,0 0 2-16,0-2-1 15,0-21 4-15,0-9-4 16,0-12-5-16,0-6 3 15,0-1-3-15,0 1 2 16,0 10-2-16,0 7 0 16,0 14 0-16,0 5 2 15,0 10-2-15,0 2 0 16,0 2-2-16,0 0-1 16,0 0-2-16,0 4-7 15,3 20 1-15,9 10 8 0,3 8 2 16,11 5 1-1,2-6-1-15,6-1 1 0,0-10-2 16,-2-11 1-16,-6-5 0 16,-12-9 1-16,-1-2 0 15,-6-3 1-15,5 0 1 16,-1 0 3-16,8-16 2 16,1-4-2-16,-3-8 3 15,-1-6-2-15,-5-5-6 16,-6 1 2-16,-1 6-2 15,-4 4 0-15,0 10-2 16,0 5-2-16,0 1-8 0,0 7-9 16,0 3-10-16,0 2-10 15,0 0-12-15,0 0 6 16,0 0 0-16,0 13-2 16,0 8-4-16</inkml:trace>
  <inkml:trace contextRef="#ctx0" brushRef="#br0" timeOffset="46169.324">28421 1878 11 0,'0'0'9'16,"0"0"1"-16,0 0-2 0,0 0-4 15,0 0-4-15,0 0 0 16,0-15 0-16,0 15-1 16,0 0-4-16,0 0 4 15,0 0 1-15,0 0 1 16,0 0-1-16,0 0 3 16,0 0 1-16,0 0 2 15,12 0 6-15,2-6-6 16,-1 0 6-16,1-4-4 15,-5-3 2-15,-2-1 4 0,-4 2-3 16,-3-2-3 0,0 4 0-16,0 1 3 0,0 0-9 15,0 6 0-15,0-2-2 16,0 5-2-16,-3 0 1 16,-13 0 0-16,-2 6 0 15,-5 12 1-15,0 4-2 16,0 3 1-16,4-3 0 15,12 0-1-15,7-2 0 16,0-5-1-16,0-3 0 16,0-3 0-16,3-3 0 15,24-3 3-15,15 0-1 16,8-3 2-16,6 0-1 0,10 0 0 16,-10-8 1-1,-6-12 0-15,-4-9 0 0,-12 0 1 16,-11-6 1-1,-4-5 2-15,-8 4 0 0,-3 2-1 16,-8 4 1-16,0 2-1 16,0 3 1-16,0 8 1 15,0 1-5-15,-3 10 3 16,-6 4-2-16,6 2-2 16,-1 0-1-16,-12 3-3 15,2 20 4-15,-9 9 0 16,0 4 0-16,7 6 0 15,9 2 1-15,3 1-2 16,4-1 2-16,0-6-1 0,0-4 0 16,0-9 0-1,11-6 0-15,12-5 0 0,0-5-1 16,4-6-2-16,8-3 2 16,6 0 1-16,5 0 0 15,3-6 0-15,-6-8 2 16,-1-6-2-16,-8-4 1 15,-8-4 0-15,1-4 1 16,-11-2-1-16,-6-1 0 16,-10 6 0-16,0 4 2 15,0 9-1-15,0 4 0 16,0 6 1-16,0 4-2 16,0 2-1-16,0 0 0 0,0 0-2 15,0 0 0-15,0 0 0 16,0 0-3-16,0 5 4 15,0-4 1-15,0 4 0 16,0-4-1-16,0 3 1 16,-3 2 0-16,3-2 1 15,0-2-1-15,0-2 0 16,0 0-1-16,0 0 0 16,0 0 2-16,0 0-1 15,0 0 0-15,0 0 1 16,0 0 0-16,0 0-1 15,0 0 1-15,0 0 0 16,0 0 0-16,0 0 1 16,0 0-1-16,-4 0-1 0,1 0 0 15,3 0 1-15,-4 0-2 16,4 0 2-16,-5 0-2 16,5 0 1-16,0 0 0 15,0 0 0-15,0 0 0 16,0 0 0-16,0 0 0 15,0 0 0-15,0 0 0 16,0 0 0-16,0 0 0 16,0 0 0-16,0 0 1 15,0 0-1-15,0 0 0 16,0 0 0-16,0 0 1 16,0 0-1-16,0 0 0 15,0 0 1-15,0 0-1 0,0 0 0 16,0-2 1-16,0-2 0 15,0-2 0-15,0-2-1 16,0 5 0-16,0-3 0 16,0-1 0-16,0 3 0 15,0 2 0-15,0 0 0 16,0 2 0-16,0 0 0 16,0 0-1-16,0 0 1 15,0 0-2-15,0 0 1 16,0 0 0-16,0 0 1 15,0 0-2-15,0 0 2 16,0 0 0-16,0 0 0 0,0 0-1 16,0 0 1-16,0 0-1 15,0 0-2-15,0 0-4 16,0 0-2-16,0 0 0 16,0 0 2-16,0 4-2 15,0 0-4-15,0-4 2 16,0 0 5-16,0 0 3 15,0 0 0-15,0 0 3 16,0 0-1-16,0 0 1 16,0 0 0-16,0 0 0 15,0 0 0-15,0 0 1 16,0 0-1-16,0 0 3 16,0 0 2-16,0 0 4 15,0 0 0-15,0 0 0 16,0 0-2-16,0 0-2 0,-4 0-2 15,4 0-1-15,0 0 1 16,-7 0-2-16,7 0-1 16,-3 0 1-16,3 0-1 15,-4 0 0-15,-5 0-3 16,-8 13 2-16,-10 7 1 16,-5 5 0-16,-1 4 0 15,6-3 0-15,4 2 0 16,4-5 0-16,8 0 0 15,6-8 0-15,5 0 0 0,0-5-1 16,0-6 0 0,0-3 0-16,12-1 1 0,18 0 1 15,0 0 1-15,2-7-2 16,-9-5 2-16,-9-6 0 16,2-4 0-16,-9-2 3 15,0-9-4-15,2 4 4 16,-5 6-1-16,-1 5-4 15,-3 8 2-15,0 8-1 16,0 2 2-16,0 0-2 16,0 0-1-16,0 0-2 15,0 0 0-15,0 0-1 16,0 2 1-16,0 19 1 16,0 2 1-16,-10 5 1 15,1 1-1-15,5-3 0 0,4 0-1 16,0-4 1-16,0-4-1 15,0-6 1-15,0-4-2 16,7-6 2-16,9-2-1 16,0 0 2-16,2 0-1 15,10 0 1-15,-1-10 1 16,3-10-1-16,7-2 0 16,5-10-1-16,-6 2 0 15,-6 3 0-15,-11 9 0 16,-8 10 1-16,-4 7-1 15,-7 1 0-15,0 0-1 16,0 0-2-16,0 0 0 16,0 0 0-16,0 0 2 15,0 11 0-15,0-3-1 0,5 0-2 16,-5-2 3-16,0-3 1 16,0-3-1-16,0 0 2 15,0 0-1-15,0 0 0 16,0 0 1-16,0 0 0 15,0 0 0-15,0 0-1 16,0 0 1-16,7 0 0 16,-7 0 1-16,0 0 0 15,0 0-1-15,0 0 1 16,0 0-1-16,0 0 0 16,0 0-1-16,0 0-1 15,0 0 1-15,0 0-1 16,0 0 1-16,0 0-1 0,0 0 1 15,0 0 0-15,0 0-1 16,0 0 1-16,0 0 0 16,0 0 0-16,0 0 0 15,0 0-1-15,0 0 1 16,0 0 0-16,0 0 0 16,0 0 0-16,0 0 0 15,0 0 0-15,0 0 1 16,0 0-1-16,0 0 0 15,0 0 1-15,0 0-1 0,0 0 1 16,0 0 1 0,0 0 1-16,0 0 1 0,0 0-1 15,0 0 3-15,0 0-2 16,0 0 0-16,0 0 1 16,0 0-1-16,0 0 1 15,0 0-1-15,0 0-2 16,0 0 1-16,0 0-2 15,0 0 0-15,0 0-1 16,0 0 0-16,0 0 0 16,0 0 0-16,0 0 0 15,0 0 0-15,0 0 0 16,0 0 0-16,0 0 0 16,0 0 0-16,0 0 0 15,0 0 0-15,0 0 0 0,0 0 0 16,0 0 0-16,0 0 0 15,0 0 1-15,0 0-1 16,0 0 1-16,0 0-1 16,0 0 0-16,0 0 0 15,0 0 0-15,0 0 0 16,0 0 0-16,0 0 0 16,0 0 0-16,0 0 1 15,0 0-1-15,0 0 0 16,0 0 0-16,0 0 0 15,0 0 0-15,0 0 0 16,0 0 0-16,0 0 0 16,0 0 0-16,0 0 0 0,0 0 0 15,0 0 0-15,0 0-1 16,0 0 1-16,0 0 0 16,0 0 0-16,0 0 0 15,0 0 0-15,0 0 0 16,0 0 1-16,0 0-1 15,0 0 0-15,0 0 0 16,0 0 0-16,0 0 0 16,0 0 0-16,0 0 0 15,0 0 0-15,0 0 0 16,0 0 0-16,0 0 0 16,0 0 0-16,0 0-1 0,0 0 1 15,0 0 0-15,0 0 0 16,0 0-1-16,0 0 0 15,0 0 0-15,0 0 1 16,0 0-1-16,0 0 1 16,0 0 0-16,0 0 0 15,0 0 0-15,0 0 0 16,0 0 0-16,0 0 0 16,0 0 1-16,0 0-1 15,0 0 1-15,0 0-1 16,0 0 0-16,0 0 0 15,0 0 0-15,0 0 0 0,0 0 0 16,0 0 1 0,0 0-1-16,0 0 0 0,0 0 0 15,0 0 0-15,0 0 1 16,0 0-1-16,0 0 0 16,0 0 0-16,0 0 0 15,0 0 0-15,0 0 0 16,0 0-1-16,0 0 0 15,0 0-2-15,0 0-3 16,0 0-5-16,0 0-4 16,0 1-9-16,0 7-8 15,0-3-13-15</inkml:trace>
  <inkml:trace contextRef="#ctx0" brushRef="#br0" timeOffset="48163.595">28325 2007 2 0,'0'0'22'0,"0"0"-6"15,0 0-6-15,0 0-3 16,0 0 2-16,0 0-1 16,0 0 1-16,-3-5-3 0,3 5 1 15,0-1-1 1,0-5 0-16,0 0-5 0,0-2 0 15,0-2-2-15,0-3 1 16,7 0 0-16,9-3 1 16,0-2-1-16,1 1 0 15,-1-6 0-15,-3 3 2 16,-3 0-2-16,-6-1 1 16,-1 3-1-16,-3 4 4 15,4 0-3-15,-4 2 3 16,5 0-2-16,-5 2-2 15,0 0 2-15,0 0-2 16,0 4 0-16,0 0 0 16,0 4 0-16,0 2 0 0,0 0-1 15,0 0 0-15,0 0 0 16,-16 0 1-16,0 0 0 16,-1 0 0-16,-6 11-1 15,7-2 1-15,0 3 0 16,5 2-2-16,4 2 1 15,-5 0 0-15,5 1 1 16,0 0-1-16,1-2 1 16,-1-1-1-16,4-5 1 15,3 3 0-15,0 1-1 16,0-3 1-16,0 0-1 16,0-6 0-16,0 2 0 15,0-2 1-15,7-2 0 0,2-1 0 16,-2-1 0-16,-4 3 1 15,1-3-1-15,3 0 0 16,2 0 0-16,1 0 1 16,6 0 1-16,-5 0-2 15,1 0 1-15,-1 0 0 16,5-3-1-16,-6 0 0 16,3-3 0-16,-6 1 1 15,0-2-1-15,5-3 1 16,-5 0-1-16,9 0 1 15,-5-5-1-15,5 4 0 16,0-4 1-16,-6 1-1 16,1 0 0-16,-2 0 0 15,-2 3 0-15,-4-1 1 0,-3 1-1 16,0 5 0-16,0-2 0 16,0 6 0-16,0-2 1 15,0 3-1-15,0-2 0 16,0 3-1-16,0-2 1 15,0 2-1-15,0 0 1 16,0 0 0-16,0-1-3 16,0 1 1-16,0 0 0 15,-3 0 2-15,-17 0 0 16,3 6 0-16,-3 8 1 16,1 1-2-16,3 1 2 15,2-2-1-15,1 2 0 16,6-2 0-16,0 2-1 0,7 1 0 15,-3 0-1-15,3 2-4 16,0 0-6-16,0 2-2 16,7-6-15-16,16 2-12 15</inkml:trace>
  <inkml:trace contextRef="#ctx0" brushRef="#br0" timeOffset="49989.685">29417 1784 6 0,'0'0'14'16,"0"0"9"-16,0 0-1 15,0 0-8-15,0 0 0 16,0 0-3-16,3-11 0 16,-3 11 2-16,0 0-7 15,0 0-1-15,0 0-3 16,0 0-2-16,0 0 0 15,-16 0 1-15,-14 5-1 16,-3 13 0-16,1 2 0 16,9 2 0-16,2 0 0 0,5-1 0 15,3-6 0-15,10-3 0 16,3-3-1-16,0-5 1 16,0 0-2-16,0-2 2 15,0-2 1-15,19 0 0 16,4 0 2-16,0-16-2 15,7-6 3-15,-3-9 2 16,8-4-2-16,-1-4 2 16,-8 1 2-16,-3 2 3 15,-7-3-3-15,-2 4-1 16,2 3 1-16,-9 5-5 16,-3 10 1-16,1 7 1 15,-5 6 0-15,0 4-4 16,0 0-1-16,0 0-3 15,0 8-4-15,-26 21 4 0,-3 9 3 16,3 5 0 0,15 1 1-16,11-1-1 0,0-3 0 15,0-4 0-15,14-6-1 16,6-13 0-16,3-4 1 16,-7-5-1-16,-2-8 1 15,5 0 0-15,-3 0 1 16,4 0 0-16,-3-6 0 15,3-10 2-15,-4-2-2 16,-6 0 0-16,3 1-1 16,-6 10 1-16,-4 2 0 15,-3 4-1-15,0 1 0 0,4 0-1 16,-4 0 0-16,0 0-1 16,0 0-2-16,5 0-1 15,2 0-2-15,8 6 5 16,8 1 2-16,-4 4 0 15,4-4 0-15,-7-3 0 16,-5 0 0-16,-4-1 0 16,-2-3 0-16,-5 0 0 15,0 0 2-15,0 0 0 16,0 0 2-16,0 0-1 16,0 0 0-16,0 0-2 15,0 0-1-15,0 0-1 16,0 6-1-16,3 3-1 0,4 5 2 15,1 4 1-15,4 0 0 16,-5-1 0-16,5-2 0 16,-8 0 1-16,3-1-1 15,-3-4 0-15,-1-1 0 16,2-7 0-16,-5 1 0 16,0-3 0-16,0 0-1 15,0 0 1-15,0 0-2 16,0 0-3-16,0 0 1 15,0-8 4-15,0-6-1 16,0-2 0-16,0 0 0 16,0 0-1-16,0-2 1 15,7 1 0-15,24-4 0 0,7 0-1 16,8 3 0-16,-8 4 1 16,-3 4 1-16,-8 2 0 15,-10 4 0-15,-4 0 1 16,-6 2-1-16,-4 2 0 15,-3 0 0-15,0 0-1 16,6 0-1-16,1 4 1 16,0 10 1-16,0 7 0 15,2 0 0-15,-2 1 0 16,0 3 1-16,5-5-1 16,-1-2 0-16,1-3 0 15,-5-2-1-15,-3-3-32 16,-4-4-25-16,0-4-16 15</inkml:trace>
  <inkml:trace contextRef="#ctx0" brushRef="#br0" timeOffset="50382.657">30068 1526 2 0,'0'0'1'0,"0"0"6"16,0 0-1-16,0 0 1 15,0 0-3-15,0 0-1 16,-30 45 2-16,30-39 1 15,7 0 1-15,16-1 11 16,0-5-8-16,-4 0-1 16,1 0 4-16,-4-6 2 15,-6-10-3-15,-3 0 1 16,-7 2-4-16,0 4-1 16,0 0-6-16,0 2-2 0,-7 2-6 15,-26 3-5 1,-6 3-11-16,-7 0-11 0,3 0-19 15</inkml:trace>
  <inkml:trace contextRef="#ctx0" brushRef="#br0" timeOffset="52588.77">26369 4546 52 0,'0'0'31'0,"0"0"-19"16,0 0 21-16,0 0-1 16,0 0-16-16,0 0-1 15,32-112 7-15,-59 87 2 16,-19 2-3-16,-12 0-1 15,-2 2-8-15,-9 2 6 16,-4 1-11-16,-6 5-1 16,-6 5 1-16,5 3-4 15,-3 5-3-15,7 0 0 16,3 13 0-16,-4 23 0 16,6 5-1-16,-2 11 1 0,8 3 0 15,3 3 2 1,9-2-1-16,3 0 0 0,8 2 0 15,5-1 0-15,3 13 1 16,11 0-2-16,14 6 2 16,9-2 0-16,4-3 3 15,45-8-3-15,20-6 0 16,20-11-1-16,17-6 2 16,19-7-3-16,6-8 1 15,9-5 2-15,-5-10-3 16,-3-3 1-16,-6-7 3 15,-8 0-4-15,-6 0 1 16,-17-12 0-16,-8-11-1 16,-15-6 1-16,-3-8 0 15,0-7 2-15,-12-11-2 0,-7-2 0 16,-8-10 0-16,-15-7 2 16,-8 0-1-16,-8 0 6 15,-11 1 2-15,0 3-1 16,-7-3-6-16,-27 6-2 15,-8 5 0-15,-4 6-1 16,-11 12-1-16,2 3-3 16,-5 11 4-16,-6 4-12 15,-2 8-14-15,-16 6-17 16,-18 10-17-16,-13 2-25 16,-7 0-4-16</inkml:trace>
  <inkml:trace contextRef="#ctx0" brushRef="#br0" timeOffset="53246.325">27282 4151 118 0,'0'0'5'0,"0"0"20"16,0 0 21-16,0 0-12 16,0 0-23-16,0 0-4 15,-16-10 2-15,16 10-8 16,-7 1-1-16,1 20-3 15,-1 11 3-15,-3 7 1 16,1 0-1-16,2 1 0 16,3 0 1-16,1-8-1 15,3-4 0-15,0-7 0 16,0-10 0-16,0-4 0 16,0-6 0-16,0-1 0 0,0 0 5 15,0 0 0-15,0-17 1 16,0-14-4-16,10-7-2 15,3-8 1-15,-6-4-1 16,-4-2 0-16,-3 0 0 16,0 6 0-16,0 7 0 15,0 10 1-15,0 10 0 16,0 11-1-16,0 5 0 16,0 3-2-16,4 0-2 15,12 0-1-15,10 7 1 16,8 17 0-16,5 9 3 15,3 4 0-15,4 6 2 16,-9 3-2-16,-10-2 1 0,-8-5-1 16,-19-3 1-16,0-9 0 15,0-4-3-15,-33-4 0 16,-22-1 0-16,-5-2-15 16,-9-6 7-16,3-2-19 15,17-4 7-15,12 0 0 16,14-4-5-16,10 2-12 15,13-2-23-15</inkml:trace>
  <inkml:trace contextRef="#ctx0" brushRef="#br0" timeOffset="54191.381">27556 4319 10 0,'0'0'23'0,"0"0"-21"16,0 0 2-16,0 0 9 15,0 0-6-15,0 0 2 16,141 0 5-16,-114 0-2 16,-1 0-4-16,-11 0-1 15,-3-2-2-15,-5-4 4 16,-7-2-2-16,0-4 1 15,0 0 0-15,-7 0-4 0,-20 2-2 16,-4 1 1 0,4 3-3-16,4 6 1 0,5 0-1 15,-1 0 0-15,7 0 0 16,-6 13 0-16,5 7 0 16,6 3 0-16,4 7 0 15,3-7 0-15,0 2-1 16,0-3 1-16,26-9 0 15,-3-3-1-15,11-3 0 16,1-7 1-16,-1 0 2 16,8 0-2-16,-4-5 2 15,4-13-1-15,-5-5 2 0,-5-6 6 16,-9-7 0 0,-5 0 7-16,-6-4-4 0,-12 6-2 15,0 6 0-15,0 8 5 16,0 7-5-16,0 6-3 15,0 3-1-15,0 4-4 16,-3 0-2-16,-1 4-3 16,-1 21-2-16,-2 12 5 15,7 7 0-15,0 2 0 16,0-1 1-16,0-2-1 16,0-6 1-16,0-10-1 15,0-4 0-15,0-11 0 16,0-6 0-16,0-5 0 15,0-1 1-15,0 0 0 16,0 0 1-16,16 0 2 0,17-6 1 16,13-12-2-16,11-7-2 15,-8 5 2-15,-6-7 1 16,-10 1 0-16,-10 4-1 16,-3 4-1-16,-8 10 0 15,-8 4-2-15,-4 4 0 16,0 0-1-16,0 0-2 15,3 0-4-15,1 12-3 16,-1 11 7-16,-3 9-1 16,0 1 2-16,0-1-1 15,0-5 0-15,0-5-2 16,0-8 1-16,0-6 0 0,-10-5 1 16,3 0 0-16,-6-3 0 15,-6 0 2-15,-8 0 0 16,-6 0 0-16,-6 0-5 15,5 0-5-15,4-6-2 16,2 2 0-16,10 1-1 16,-1-2-3-16,-1 2-5 15,10 0-9-15,-3 0-4 16,10 2 2-16,3 1-2 16</inkml:trace>
  <inkml:trace contextRef="#ctx0" brushRef="#br0" timeOffset="56734.328">28520 4429 17 0,'0'0'20'0,"0"0"1"16,0 0 7-16,0 0-10 16,0 0-3-16,0 0-6 0,39-44 6 15,-39 38-8-15,0 3-1 16,-13 0-3-16,-6-1-1 15,-8 4-2-15,4 0 0 16,-3 0 0-16,-1 0 0 16,4 15 0-16,9 2-1 15,5 3 1-15,9 0-2 16,0-2 1-16,0-5-2 16,16-6 2-16,0-4 0 15,2-3-1-15,-6 0 2 16,-1 0 1-16,1 0 0 15,-5-12 1-15,-3-2 3 16,5-3 3-16,-9-3-2 0,0 2-4 16,0 1-1-16,0 2 1 15,0 7 0-15,0 4 0 16,0 2-2-16,0 2 0 16,0 0-1-16,0 8-3 15,0 14 4-15,3 4 0 16,4-1 0-16,6 0 0 15,-6-4 0-15,7-7 0 16,-2-3 0-16,-1-4 0 16,-2-4 0-16,-2-3 0 15,0 0 2-15,9 0 1 16,0-14 0-16,-2-5 0 0,2-6 3 16,-6 1 0-16,-1 5 0 15,-5 1 0-15,-4 6 2 16,3 10-2-16,-3 0-6 15,4 2 0-15,-4 0-2 16,3 0-2-16,1 4 0 16,1 11 3-16,-1 1 1 15,3 2-1-15,0-5 0 16,2-2 0-16,-6 0 0 16,4-3-3-16,-3-4 1 15,5-4 0-15,-6 0 2 16,1 0 1-16,7 0 2 15,1 0 0-15,2-15-1 0,6 1-1 16,-8 4 1 0,-5 2 0-16,-3 5-1 0,-1 0 0 15,6 3-1-15,-2 0 0 16,12 0-1-16,1 0 1 16,-2 0-2-16,-2 3 3 15,-1 1-1-15,-4 3-1 16,5-1 1-16,2-2-1 15,1-1 0-15,4-3 2 16,4 0-1-16,-4 0 1 16,3-7 1-16,-3-7 0 15,0-5-1-15,0-4 1 0,-7-3-1 16,-5 0 3 0,-8 0-1-16,-3 6 3 0,0 4-2 15,0 6 0-15,0 4 1 16,0 2 0-16,0 4-3 15,4 0-1-15,1 0-1 16,-5 0-1-16,0 0-1 16,0 0 1-16,0 0-1 15,0 4 3-15,0 0-1 16,0 0 1-16,0-4 0 16,0 0 1-16,0 0-1 15,0 0 1-15,0 0 2 16,0 0 0-16,0 0 7 15,-9 0-3-15,6-4-4 16,-4-4-2-16,3 0 1 16,-1-2 0-16,1 3-2 15,4-2 0-15,0 5 2 0,0 0-1 16,0 4-1-16,0 0 2 16,0 0-1-16,0 0-1 15,0 0 0-15,0 0 0 16,0 0 0-16,0 0 0 15,0 0-2-15,0 0 0 16,0 0 2-16,0 0 0 16,0 0-1-16,0 0 1 15,0 0 0-15,0 0-2 16,0 0 1-16,0 2 0 16,0 13 1-16,0 6 2 15,0 3-1-15,0 6 0 0,0 7-1 16,0 8 3-16,0 3-2 15,0 2-1-15,0 3 1 16,0-3 0-16,-7-2-1 16,0-4 0-16,4-6 1 15,-6-3-1-15,2-10-1 16,0-1 0-16,-6-6 1 16,6-1 0-16,-9-5-1 15,6-6 0-15,-6-1 0 16,1-5 1-16,0 0-4 15,-8 0 3-15,-4-8 1 16,-3-14-3-16,-5-3-6 16,5-6-2-16,7 4-6 0,7 2 7 15,16 3 6 1,0 2 3-16,19-4-2 0,34-2-1 16,23-8 2-16,25 0 1 15,9-3-1-15,1 1 0 16,-12 4 2-16,-23 5 1 15,-19 2 1-15,-15 2 2 16,-8 8 4-16,-8 1 0 16,-3 2-3-16,-7 3 0 15,-5 7-2-15,-7 0-1 16,1 2-1-16,-5 0-1 16,0 0-1-16,0 0-2 0,0 0 1 15,0 0-1-15,0 2 3 16,0 3 0-16,0 1-1 15,0-5 1-15,0-1 0 16,0 0 0-16,0 0 1 16,0 0 1-16,0 0 1 15,-5 0 4-15,-13 0-3 16,-9-5-3-16,8 0-1 16,3 4 0-16,9 0 0 15,0 1 0-15,-6 0-1 16,-3 1-1-16,2 15 2 15,-5 2 0-15,3 4-2 16,9-2 2-16,7-2-4 16,0-4 0-16,0-1 0 15,0-6-1-15,0-3 4 0,16-4 1 16,-6 0 1-16,6 0 1 16,7-1-1-16,-9-13 1 15,2-4 1-15,-5-3 2 16,1-1-1-16,-5 0 5 15,2 4-4-15,-5 6 0 16,-4 7-1-16,0 3 4 16,0 2-7-16,0 0-1 15,3 0-4-15,4 3-1 16,-3 15 5-16,5 2-1 16,-2 5 1-16,0-6 0 15,2-2 0-15,1-6 0 0,-2-3 1 16,4-2-1-16,-1-4-1 15,8 0 1-15,0-2 1 16,4 0 1-16,0 0 0 16,7-6-1-16,-3-12 2 15,3 0-3-15,2-2 3 16,-2 3 0-16,-3 0-1 16,-8 9 4-16,-8 2-1 15,-8 4 0-15,-3 2-5 16,0 0 0-16,4 0-4 15,5 8-2-15,-2 12 5 0,-4 2 1 16,1 3 0 0,-4-6 1-16,5-1-1 0,-5-3 0 15,4-8 1-15,-1 0-2 16,-3-6 2-16,4-1-1 16,-1 0 3-16,10 0 0 15,10-4 2-15,3-12-2 16,8-1-1-16,-1 0 0 15,6-1-2-15,0 4 0 16,-5 5 0-16,-4 2 0 16,0 5-3-16,2 2 3 15,-2 0-4-15,0 9 2 16,5 9 1-16,-8 0 1 16,-1 1-6-16,-3 0-8 0,-9-3-10 15,-5-2-9-15,-9-5-7 16,0-6-29-16</inkml:trace>
  <inkml:trace contextRef="#ctx0" brushRef="#br0" timeOffset="57187.568">28741 3924 53 0,'0'0'11'16,"0"0"-7"-16,0 0 18 15,0 0-2-15,0 0-19 16,0 0-1-16,-4-7 0 15,4 11 0-15,0 9 2 16,0-5-1-16,0 0 3 16,13-4 1-16,8-1 0 15,11-3 1-15,-6 0 3 16,1 0 2-16,0-7 2 0,-1-7-4 16,-6-2-1-1,-1 0 0-15,-12 0 7 0,-3-2-9 16,-4 2 6-16,0-2-12 15,0 2-1-15,-23 3-3 16,-4 4 2-16,4 3-11 16,0 3-1-16,0 3-10 15,0 0-10-15,-3 0-11 16,3 13-28-16</inkml:trace>
  <inkml:trace contextRef="#ctx0" brushRef="#br0" timeOffset="59548.799">24395 2671 5 0,'0'0'13'0,"0"0"0"0,0 0 3 16,0 0-2-16,0 0-2 15,0 0-7-15,0 0-2 16,0 0 1-16,0 0 6 15,0 0-2-15,0 0-4 16,0 0-1-16,0 0 1 16,0 0-1-16,0 0-1 15,0 0-1-15,0 0-1 16,0 0 0-16,23 0 0 16,30 0 0-16,19 0 1 0,19 0-1 15,17 0 0-15,7 0 2 16,1 0 1-16,3-4 1 15,6-2 1-15,-3-3-1 16,-7-1 0-16,-5 3-2 16,-2-1 0-16,2-5-1 15,17 1 1-15,13-2-1 16,5-1 0-16,0 0 1 16,-7 1 2-16,-13 0 1 15,-26 7-1-15,-15 0-1 16,-26 4-1-16,-8 0-1 15,-4 1-1-15,7 1 0 16,3-2 0-16,10 3 0 0,-3 0 0 16,-1 0 0-1,2 0 0-15,-6 3 0 0,-5 0 0 16,-7 3 0-16,-9-2 0 16,-8-1 0-16,-3 0 1 15,-3-3-1-15,-9 2 0 16,2-2 0-16,-9 0 0 15,-3 0 1-15,0 0-1 16,4 0 0-16,3 0 0 16,12 0 0-16,12 0 0 15,3 0 0-15,4 2 1 16,-5-2-1-16,-5 0 0 0,2 2 0 16,-4 0 0-16,-7-2 0 15,-4 3 0-15,-12-3 0 16,-3 0 0-16,-4 0 0 15,0 0 0-15,0 0 1 16,0 0-1-16,0 0 2 16,0 0 2-16,0 0 0 15,0 0-3-15,0 0-1 16,0 0-1-16,0 0 1 16,0 1-1-16,9 2 1 15,-2-2-1-15,5 3 1 16,-1-2 0-16,-4 2 0 15,-4-2 0-15,3-2 0 0,-6 3 0 16,0-3 0 0,0 0-1-16,0 3-16 0,-32 0-34 15,-32-3-33-15</inkml:trace>
  <inkml:trace contextRef="#ctx0" brushRef="#br0" timeOffset="61101.721">26224 4163 15 0,'0'0'23'0,"0"0"1"15,0 0-8-15,0 0 0 16,0 0 1-16,0 0-4 16,0 1-2-16,0-1-3 15,0 0 0-15,0 0 1 16,0 0 2-16,0 0 2 15,0 0 2-15,9-7-7 16,10-8-4-16,2 1 0 0,2-1-1 16,0-3-1-1,9-3 0-15,9-2 2 0,8-5-2 16,5-3-2-16,11 2 0 16,-3-4-1-16,-6 3 1 15,1 0 0-15,-4 0 2 16,-2 2-2-16,-1-5 0 15,3 6 1-15,-3-4 2 16,3-1-2-16,0 2 0 16,0 0-1-16,9 0 0 15,-6 2 0-15,6 2 0 16,-5 4-1-16,-4 4 1 16,-7 2 0-16,-7 2 0 15,-2-2 0-15,-7 0 0 16,2 0 1-16,-2-2 0 0,4-2 0 15,4 0-1-15,3-3 0 16,10 1 0-16,-1 5-1 16,-6 1 0-16,-8 5 2 15,-13 4-1-15,-9 3 0 16,2-2 1-16,7 0-1 16,-4 0 0-16,4-1 0 15,-5 1 0-15,1 0 1 16,1 2-1-16,-4-3 0 15,-6 5 0-15,-3 2 0 16,-7-3 3-16,0 3 0 16,0 0-2-16,6-2 0 0,1 1 0 15,3-3-2 1,6-3 0-16,0 3-3 0,-2 4-10 16,-10 0-22-16,-4 0-29 15,-30 0-57-15</inkml:trace>
  <inkml:trace contextRef="#ctx0" brushRef="#br0" timeOffset="152532.395">25118 2300 15 0,'0'0'17'0,"0"0"3"16,0 0 0-16,0 0-6 0,0 0-1 15,0 0 0-15,152-33 0 16,-123 28-1-16,-12-1-5 16,-1-2 2-16,-5-1-4 15,-2 2 0-15,-2-4 1 16,-4 2-5-16,-3-1 0 15,0 2-1-15,0 2 0 16,0 1 0-16,-7-1-1 16,-23 5 0-16,-5-2-1 15,-2 3 3-15,-6 0-1 16,13 0 0-16,-5 10 0 16,8 9-2-16,4 5 2 15,9 2 0-15,11 4-1 0,3-2-3 16,0-2 3-16,30-2-1 15,23-4-4-15,16-4 4 16,14-6 0 0,16-6 2-16,-4-4-1 0,1 0 1 15,-16 0 0-15,-27-6 0 16,-11-8 0-16,-15-2 4 16,-15-4-3-16,-5-2 2 15,-7 0 1-15,0 0-2 16,0 5 1-16,0 6-1 15,0 4-1-15,-3 3 1 16,-10 3-2-16,-1-1-1 16,-5 2 1-16,-1 0-1 15,-6 0 0-15,-4 14 1 0,7 3-2 16,3 2 0-16,9-3-2 16,11-1-1-16,0-2 4 15,0-5-5-15,4-2 6 16,15-4-1-16,-1-2 2 15,-2 0 1-15,4 0-2 16,-1-2 1-16,-1-16 2 16,5-6 0-16,-4-2 5 15,1-7-3-15,-1-3 0 16,-5-1 6-16,2-5-5 16,-9-1 3-16,2 3 2 15,-9 8 0-15,0 8 3 16,0 8-3-16,0 8-5 0,0 6 2 15,0 0-8 1,0 2 0-16,0 0-2 0,0 0-8 16,0 24 5-16,-12 10 5 15,-4 4 0-15,9 0-1 16,3 1 2-16,4-7-1 16,0-2 0-16,0-4 0 15,11-5 0-15,17-3 0 16,2-3-2-16,13-3 0 15,6-4 1-15,4-7 1 16,4-1-2-16,-8 0 3 16,-10 0-1-16,-9-3 0 15,-7-12 1-15,-12 0 1 16,-2-3-1-16,-9-3-1 0,0 3 0 16,0 4 0-16,0 6-1 15,0 4-1-15,-9 2-5 16,-2 2 5-16,-1 0-6 15,-11 0 4-15,-4 2 4 16,4 14-7-16,0-2 3 16,13 3-1-16,10-6-4 15,0 0 6-15,0-5-3 16,0-2 6-16,7-4-1 16,16 0 2-16,7 0-1 15,-7 0 2-15,0 0-2 16,-7-10 5-16,-9 2 1 15,-4 0 3-15,3-1 1 0,-6 7-1 16,3 2 2 0,-3 0-3-16,0 0-8 0,0 0 0 15,0 0-6-15,0 19 1 16,0 12 4-16,0 15 2 16,-3 9-2-16,3 5 1 15,0 9 0-15,0 2 0 16,0 6 2-16,0-3-2 15,0-8 0-15,7-10 1 16,0-12-1-16,-4-10 0 0,-3-13 0 16,0-14-1-1,0-4 0-15,-14-3 1 0,-39 0 3 16,-25-10 4-16,-8-14-2 16,6-5-5-16,15-3 0 15,15-4-2-15,16 0 2 16,15-4 0-16,19-2-8 15,0-4 1-15,27-2 2 16,49-2-6-16,23 1 4 16,23 3 4-16,0 2-5 15,-7 4 7-15,-16 0-1 16,-23 2 3-16,-16 5-1 16,-14 3 0-16,-11 4 0 15,-12 2 1-15,-8 4 0 0,-12 3-1 16,-3 2 2-1,0 5-1-15,0 4 2 16,0 4-3-16,0 2-2 0,-7 0 1 16,-23 0-5-16,-13 6 6 15,-6 12 1-15,3 8 0 16,12 3-2-16,8 3 1 16,13 1 0-16,13 4 0 15,4-5-1-15,54-2 1 16,18-2 0-16,11-11-3 15,9-8-4-15,-15-9-8 16,-21 0-11-16,-30-6-6 16,-30-18-25-16</inkml:trace>
  <inkml:trace contextRef="#ctx0" brushRef="#br0" timeOffset="153035.099">25989 1654 37 0,'0'0'15'0,"0"0"-3"16,0 0 12-16,-264-44-11 15,176 44-9-15,-11 11-1 16,-8 28-2-16,5 11 0 16,6 16 0-16,20 13 2 15,23 5-2-15,18 6-1 16,21 0 0-16,14 7 2 16,0-1-1-16,40 0 1 15,26-3-1-15,22-7 1 16,15-15-2-16,15-10 1 15,15-15 0-15,16-16 0 16,22-12-1-16,24-16 0 16,-1-2 7-16,1-8 0 15,-31-24 8-15,-27-12 1 0,-12-16-2 16,-20-16 2 0,-15-18-11-16,-21-11 4 0,-27-5-6 15,-22 1-3-15,-20 7 3 16,-13 2-3-16,-70 6-1 15,-32 5 1-15,-30 17-5 16,-23 18-2-16,-21 22-20 16,-25 18-12-16,-7 13-20 15</inkml:trace>
  <inkml:trace contextRef="#ctx0" brushRef="#br0" timeOffset="154116.817">22983 2769 19 0,'0'0'12'0,"0"0"11"0,0 0 7 16,0 0-8-16,0 0-4 15,0 0-8-15,-53-12 1 16,-9 7-6-16,-14 2-2 16,-7 0 5-16,-12 2-4 15,-17 0 6-15,-13-4 1 16,-24 1-10-16,-14 4 4 15,-5-4-5-15,11 2 0 16,28 0-1-16,40 0 1 16,36 0 0-16,30 2-1 15,20 0-1-15,3 0-1 0,0-2-1 16,0 0 2-16,0-6 2 16,7-1 0-16,9 2 2 15,-1-3 0-15,0 2-1 16,-3 0 1-16,-1 2-1 15,1-3-1-15,-1 1 5 16,1 3-5-16,-5-1 3 16,0 2-2-16,-3 1 0 15,-4 3 4-15,0-1-5 16,5-2 1-16,-5 0 2 16,4-4-2-16,-1 1 2 15,1-1-1-15,-1-3 0 16,6 0 0-16,2-1-2 0,-1 1 1 15,6 2 1 1,-9 0-1-16,2 5-1 0,-2-1 5 16,-3 1-5-16,-4 3 4 15,0-2 1-15,0 2-3 16,0 0 4-16,0 0-4 16,0 0 1-16,0 0-3 15,0 0-4-15,0 0 0 16,-20 10-4-16,-24 12 8 15,-18 6 0-15,-3 3 0 16,4-2 2-16,8 1-2 16,11-1 2-16,8-1-2 0,11-4 0 15,7-4 0-15,13-2-2 16,3-2 2-16,26 0-6 16,73 2-4-16,50-2-14 15,42-1 1-15,18-3-16 16,-22-1-14-16</inkml:trace>
  <inkml:trace contextRef="#ctx0" brushRef="#br0" timeOffset="154876.584">19555 2645 96 0,'0'0'26'0,"0"0"-5"15,0 0 10-15,0 0 0 16,0 0-10-16,0 0-7 0,-26-44-9 16,26 44-5-1,0 0 0-15,-7 22-6 0,-6 7 6 16,3 8 7-16,-6 1-7 16,5-2 4-16,2-4-4 15,6-4 0-15,3-6 0 16,0-8 2-16,0-8-2 15,0-4 0-15,0-2 1 16,0 0 3-16,0 0 1 16,0-12 1-16,0-16 9 15,0-5-12-15,0-10 10 16,0-7-5-16,0-2-5 16,0 2-1-16,0 5-2 15,0 11 1-15,0 15-1 16,0 8 3-16,0 9-3 15,0 2 0-15,0 0-5 16,0 0 4-16,12 26-11 0,6 8 12 16,10 13-1-16,2-3 4 15,7 2-3-15,-1-6 0 16,-6-6 2-16,0-8-1 16,-11-9-1-16,-3-8 0 15,-5-5-3-15,-4-4 7 16,-7 0-3-16,5 0 6 15,9-19-1-15,6-10 16 16,3-11-22-16,3-5 0 16,-10-2 0-16,-2-4 2 15,-1 4-2-15,-10 2 0 0,1 11 2 16,-4 8-8-16,0 13 6 16,0 4-11-16,0 7-5 15,0 2-22-15,0 0-20 16,0 8-2-16,-4 14 4 15,-15 9 12-15</inkml:trace>
  <inkml:trace contextRef="#ctx0" brushRef="#br0" timeOffset="155310.113">19955 2713 43 0,'0'0'15'0,"0"0"-2"16,0 0 13-16,0 0-10 15,0 0-10-15,0 0 2 16,-14-42-1-16,14 42-1 16,-4 0 2-16,-5 0-8 15,-5 0 0-15,-12 8 0 16,-6 12 1-16,-2 4 2 15,8 2-3-15,13-2 0 16,13 2-1-16,0 0 2 0,16-6-1 16,27 0 0-16,10-8 3 15,16-6-3-15,3-6 1 16,1 0-1-16,-20 0 4 16,-16-7-4-1,-21-12 7-15,-13-5 1 0,-3-7-3 16,0 0 3-16,0 1-8 15,-26 0 0-15,-1 6 0 16,-3 4-2-16,7 7 1 16,0 8-5-16,7 2-11 15,6 3-8-15,-3 0-20 16,6 11 2-16</inkml:trace>
  <inkml:trace contextRef="#ctx0" brushRef="#br0" timeOffset="156049.152">20397 2805 33 0,'0'0'26'16,"0"0"-2"-16,0 0 4 15,0 0-8-15,0 0-8 16,0 0-4-16,-18-80-1 15,10 80-2-15,-3 0-5 0,-8 0 0 16,-8 0-1-16,0 16 3 16,4 4-4-16,8 4 2 15,7-2-4-15,8 3 4 16,0-4-2-16,0-3 1 16,13-7 1-16,10-4-1 15,-2-5-1-15,-1-2 4 16,3 0-2-16,-8-6 4 15,5-12-3-15,-6-5 1 16,6-8 2-16,-1-3 1 16,0-4 1-16,-8-2-1 15,-4-4 3-15,-3 1 6 16,-4 6-9-16,0 6 2 16,0 11-1-16,0 10-2 15,0 8 0-15,0 2-4 16,0 0-2-16,0 16-1 0,-11 18-4 15,-12 16 7-15,-3 3 0 16,13-1 0-16,13-4 0 16,0-8 1-16,0-8-2 15,23-8 1-15,0-10-6 16,-3-9 4-16,3-5 1 16,0 0 1-16,3-6 4 15,4-15-4-15,-3-2 1 16,-4-7 2-16,-11 1-1 15,-5 0 10-15,-7 0-5 16,0 3 3-16,0 8 5 0,0 5-9 16,0 7 4-16,-3 6-2 15,-1 0-8-15,-12 0 0 16,-7 9-3-16,-3 17 3 16,6 8-1-16,20 4 2 15,0-2-1-15,27 1 0 16,35-8 2-16,10-2-3 15,11-10 1-15,6-3-3 16,-6-6 2-16,-11-3-16 16,-26-2-7-16,-23 0-8 15,-23-2-17-15,0-1-15 16</inkml:trace>
  <inkml:trace contextRef="#ctx0" brushRef="#br0" timeOffset="156322.036">19334 3171 23 0,'0'0'35'15,"0"0"-27"-15,0 0 11 16,0 0 7-16,0 0-7 15,0 0-8-15,304-1 0 0,-169-5-2 16,17 0-2 0,12 0-2-16,4 4-4 0,-15 0-1 15,-28 2 0-15,-36 0-10 16,-36 0-20-16,-43 0-48 16</inkml:trace>
  <inkml:trace contextRef="#ctx0" brushRef="#br0" timeOffset="156540.688">19373 3363 85 0,'0'0'21'0,"0"0"-13"15,0 0 22-15,255 0 6 0,-77 0-17 16,26 0-8-16,1-6 0 15,-33 1-11-15,-43 4 1 16,-44 1-1-16,-36 0-18 16,-29 0-16-16,-20 0-53 15</inkml:trace>
  <inkml:trace contextRef="#ctx0" brushRef="#br0" timeOffset="174700.22">6242 11976 8 0,'0'0'11'0,"0"0"-2"0,0 0 17 15,0 0-6-15,0 0-6 16,0 0-5-16,0 0 0 16,0 0 0-16,-3 5-1 15,3-5-1-15,0 0 0 16,0 0-1-16,0 0-3 16,35 0 1-16,22 0 3 15,31 0 3-15,18 0-6 16,13 0 1-16,17 0 0 15,18-2 0-15,12-1-2 16,15 2-1-16,10 1 1 16,-9 0 0-16,-3 0-1 15,-11 0-1-15,-23 0 1 16,-16 1 1-16,-18 8-3 0,-5 1 1 16,-6-2 0-16,-1 1-1 15,0-2 2-15,5-1-2 16,-1 2 0-16,3 2 0 15,16 0 1-15,16-1-1 16,14-3 6-16,12 1-3 16,-8 0-1-16,9 0 0 15,-13 4 0-15,-4-2-1 16,-3 1 0-16,-12 3-1 16,5-4 1-16,3 3-1 15,8-1 0-15,16-2 0 16,-3-2 0-16,13-3 0 15,13-2 1-15,-1-1-1 0,15 2-1 16,-4-3 1 0,0 4 1-16,-10-1-1 0,-13 2 0 15,-11-1 0-15,-18 2 1 16,-14-2-1-16,-3 2 0 16,-3-2 1-16,5 0-1 15,14-4 0-15,7 0 0 16,7 0 0-16,6 0 1 15,-1 0-2-15,4 0 1 16,0-4 0-16,7-4 0 16,1-1 0-16,-5 2 0 0,-3-4 0 15,0 6 0 1,-2-1 0-16,3-1 0 0,-1 3 1 16,-11 1-1-16,-8-1 0 15,-13 0 1-15,-11-2-1 16,6 0 0-16,2 0 0 15,-4-1 0-15,9 3 0 16,-9-2 0-16,2 1 0 16,5-4 0-16,6 0 0 15,10-2-1-15,5 1 1 16,3 0 0-16,-3 3 0 16,-5-2 0-16,-12 5 0 15,-9 1 0-15,-9 0 0 16,-4 3 1-16,-4 0-1 0,4-2 0 15,1 2 0-15,-1-2 0 16,11 0 0-16,6 0 0 16,4 2 0-16,6 0 0 15,0 0 0-15,-7 0 0 16,-12 0 1-16,-7 0-2 16,-6 0 1-16,2 0 0 15,10 0 0-15,4-2 0 16,13 0 0-16,-1 0-1 15,-3 1 2-15,-8-2-1 16,-5-1 0-16,-6-1 0 16,-13 3 0-16,9-3 0 15,0-1 0-15,10-2 0 16,8 2 0-16,9-2 0 0,-1 2 0 16,8 3-2-16,-10 2 2 15,6 1 0 1,-3 0 0-16,-4 0 0 0,-5 0-2 15,-8 0 2-15,10 0 0 16,-6 0 0-16,0 0 0 16,5 0 0-16,-1-2-1 15,-2-3 1-15,2-1 0 16,-4 1 1-16,9 1-1 16,7 0 0-16,10 2 0 15,3-2 0-15,5 0 0 0,5 2 0 16,0 0 1-16,3-3-1 15,-6 1 0-15,-24-2 1 16,-28 1-1-16,-33-1 0 16,-18 0 0-16,-5-2-2 15,8 0 4-15,18 0-3 16,25-2 1-16,11 0 0 16,3 0-1-16,-6 2 2 15,-4 2-1-15,-6 0 0 16,-7 2 0-16,-11 2 0 15,-15-2 0-15,-9 1 0 16,-6 0 1-16,18-1-1 16,23 2 0-16,11 0-1 15,17 2 2-15,-5 0-1 0,-16 0 0 16,-17 0-1-16,-26 0 0 16,-20 0 1-1,-17 0 0-15,-10 0 0 0,-1 0 1 16,-3 0-1-16,-1 0 1 15,1 0-1-15,-5 0-1 16,9 0-2-16,-5 2-18 16,8 6-7-16,4 2-4 15,4 6-17-15,3-2-11 16</inkml:trace>
  <inkml:trace contextRef="#ctx0" brushRef="#br0" timeOffset="176927.675">5942 12918 19 0,'0'0'5'0,"0"0"2"16,0 0 22-16,0 0-7 16,0 0-7-16,0 0-2 15,210-2-2-15,-137-2 3 16,13 0-4-16,26-7-1 0,13 5 0 16,17 1-2-16,7-2-4 15,-1 6 1-15,-6-4 1 16,-3 4-2-16,-1 1 1 15,11 0-2-15,12-3 2 16,2 3-2-16,-2-1-1 16,-6 1 1-16,-3 0-1 15,-3 0-1-15,1 0 0 16,-1 0 0-16,0 0 1 16,-13 0-1-16,-11 0 0 15,-10 0 0-15,-16 1 0 16,-3-1 0-16,-1 0 1 15,20 0-1-15,22 0 1 16,24 0 0-16,10 0 2 16,8-4 0-16,-8 3-2 15,-3-2 0-15,-3 3 0 16,-13 0-1-16,-10 0 0 0,-26 0 0 16,-8 0 0-16,-9 0 0 15,11 0 0-15,12 0 2 16,23 0-2-16,20 0 0 15,22 0 0-15,8 0 2 16,-3 0-2-16,-8 0 1 16,-19 4 0-16,-16 3-1 15,-20-1 1-15,-11 2-1 16,1 0 0-16,3-2 1 0,7 0 0 16,16-3 0-16,11 0 1 15,1-1 1-15,2-2-3 16,-7 0 2-16,-7 0-2 15,-7 0-1-15,-16 0 1 16,-7 0 0-16,-8 0 0 16,-1 0 0-16,16 0 1 15,16 0-1-15,14 0 0 16,9 0 0-16,10 0 0 16,-3 0 0-16,-12 0 0 15,-11 0 0-15,-19 0 1 16,-20 0-1-16,-18 0 1 15,-15 0-1-15,-13 0 0 16,-2 0 0-16,2 0 0 16,13 0 0-16,15 2 0 15,11 1 0-15,8-3-1 0,11 3 2 16,15-3-2-16,5 0 0 16,7 0 1-16,0 0 0 15,-9 0 0-15,-9 0 0 16,-17 0 0-16,-7-3 0 15,-11 3 1-15,-4 0-1 16,-1-1 0-16,8-1 0 16,11 0 1-16,9-3-1 15,-3-1 0-15,-2 3 0 16,-15-3 0-16,-3-1 0 0,-12 6 0 16,-11-2 0-1,3 2 0-15,4 1 0 0,7-3 1 16,32 3-1-16,20 0 1 15,17 0-3-15,7 0 2 16,-5 0 0-16,-14 0 0 16,-18 0 0-16,-14 0 0 15,-25 0 0-15,-14 0 0 16,-16 0 0-16,-7 0 0 16,14 0 0-16,28 0 0 15,42 0 1-15,41 0-2 16,27 0 2-16,9 7-1 15,-12-2 0-15,-27 1-1 16,-35-3 1-16,-38-1 0 16,-29-2 1-16,-29 0-1 0,-14 0 1 15,0 0 3-15,7 0 9 16,9 0-4-16,10-2-1 16,8 2-6-16,-4 0-1 15,-7 0 0-15,-4 0 0 16,-12 0-1-16,-7 0 0 15,-7 0 0-15,-9 0 0 16,-3 0 0-16,-4 0-19 16,0 0-19-16,0 2-6 15,0-1-8-15,-30-1-25 16</inkml:trace>
  <inkml:trace contextRef="#ctx0" brushRef="#br0" timeOffset="181655.633">23158 12936 18 0,'0'0'17'0,"0"0"-4"0,0 0 6 15,0 0 8-15,0 0-9 16,0 0 0-16,0 0 0 16,-37-22-11-16,34 22 3 15,3 0 4-15,0 0-9 16,0 0 0-16,0 0-5 15,0 0 0-15,0 0 0 16,21 0-3-16,48 0 3 16,26 0 5-16,27-5-4 15,8-1 3-15,4-1 0 16,8-2-2-16,-3 1 3 16,19-2-3-16,1 2 2 15,5 0 0-15,1 1-4 16,-6-2 4-16,-1 0-4 0,-3 0 1 15,1 1-1-15,1-1 1 16,3 0-1-16,1 1 2 16,-9 2-2-16,-7 0 1 15,-4 4-1-15,-8 2 0 16,-11 0 1-16,0 0-1 16,0 0 0-16,7 0-1 15,9 0 2-15,0 0-1 16,2 0 0-16,-2 0 0 15,-4 0 0-15,-5 0 0 16,-3 0 0-16,-11 0-1 16,-9 0 5-16,-3 2-5 15,-1 3 1-15,17-5 0 0,15 3 0 16,11 1-1-16,14 0 1 16,6 3 0-16,-1-1-1 15,-11-2 1-15,-28-1 0 16,-22-3 0-16,-34 0-2 15,-20 0 3-15,-19 0-1 16,-7 0 0-16,11 0 1 16,8 0-1-16,20 0 0 15,11 0-1-15,6 0 0 16,13 0 0-16,11 0 0 16,3 5 1-16,-3 2-6 15,-11 4 1-15,-23-6 0 16,-16 1 0-16,0 1 4 15,5 1-4-15,6 2-21 0,28 0-33 16</inkml:trace>
  <inkml:trace contextRef="#ctx0" brushRef="#br0" timeOffset="183436.419">6159 14155 29 0,'0'0'11'0,"0"0"-4"15,0 0 5-15,0 0 9 16,0 0-13-16,0 0 1 15,0 0 1-15,-7 0-6 16,7 4 8-16,23 6-3 16,23 2-4-16,21-2 1 15,38-2-1-15,35-6-1 16,47-2 2-16,34 0-2 16,20 0 0-16,6-6-3 15,1 0 0-15,-20 6-1 16,-10 0 0-16,-11 0 0 15,-2 0-1-15,5 0 2 0,6 0-1 16,21 4 0-16,30 4 1 16,38 2-2-16,27 1 1 15,34 0 0-15,8 1 2 16,-5 1-2-16,-6-6 1 16,-34 3-1-16,-28-4 0 15,-24 4-1-15,-17 1 2 16,-8-4-1-16,-8 0 0 15,16 0 1-15,14-3-1 16,19 2 0-16,12-2-1 16,11-2 1-16,-10 5 0 15,-8 2 0-15,-24-5 0 16,-30 2 1-16,-20 2-1 0,-22-4 0 16,-7 2 1-16,12 1-1 15,10-6 0-15,11 4 0 16,20-5 0-16,0 1-1 15,-1-1 1-15,-10 0 0 16,-15 0 0-16,-21 0 0 16,-17 2 0-16,-9 1 0 15,7-2 0-15,13 4 1 16,12 1-1-16,11-2 0 16,10 0 0-16,0 1-1 15,-2 0 2-15,-24-1-1 16,-16-3 0-16,-25 2-1 15,-20-3 1-15,-5 0 0 16,-5 0 1-16,6 0-1 16,20 0 0-16,22 0 0 15,19 0-1-15,12 0 1 0,-12 0 1 16,-26 0-1-16,-27 0 2 16,-39 0-3-16,-30 0 1 15,-30 0 0-15,-23 0 0 16,-12 0 1-16,1 0-1 15,2 0 0-15,9-4 0 16,0-2-1-16,4 2-7 16,5 0-16-16,-2 1 3 15,7 2-8-15,2-3-5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5:43:36.761"/>
    </inkml:context>
    <inkml:brush xml:id="br0">
      <inkml:brushProperty name="width" value="0.05292" units="cm"/>
      <inkml:brushProperty name="height" value="0.05292" units="cm"/>
      <inkml:brushProperty name="color" value="#FF0000"/>
    </inkml:brush>
  </inkml:definitions>
  <inkml:trace contextRef="#ctx0" brushRef="#br0">19308 8430 516 0,'0'0'113'0,"0"0"-26"16,0 0 8-16,0 0 1 16,0 0-7-16,0 0-26 15,-125-87-26-15,94 87 4 0,-7 17-20 16,-2 19-7-16,-7 12-5 16,2 7 7-16,5 2 2 15,5 1-8-15,8 0-9 16,9-4 3-16,14 2-4 15,4-6 1 1,16-3-3-16,28-7-1 0,14-12 1 16,13-12-16-16,7-11-26 15,5-5-31-15,-8 0-65 16,-8-17-43-16,-13-2-56 16,-12 2-154-16</inkml:trace>
  <inkml:trace contextRef="#ctx0" brushRef="#br0" timeOffset="732.775">19811 8392 426 0,'0'0'163'0,"0"0"-59"16,0 0 3-16,0 0 4 15,0 0-3-15,0 0-59 16,-44-30-33-16,26 74-2 16,-2 18 9-16,-2 8-1 0,6 5-11 15,7-3-1 1,5-6-3-16,4-4-7 0,0-10 0 16,0-10 3-1,2-8-2-15,4-16-1 0,-1-8-5 16,0-10-29-16,-3 0-8 15,5-7 12-15,-3-24 13 16,0-11-23-16,-4-4-5 16,0 2 13-16,-17 6 11 15,-14 3 9-15,-6 8-1 16,2 4 9-16,-1 11-5 16,5 5 4-16,9 4 5 15,7 3 3-15,12 0-3 16,3 0-1-16,11 0-14 0,27 9 15 15,18-5 8 1,8-4 12-16,8 0 1 0,-9 0 4 16,-11-7 2-16,-11-3 3 15,-12 1-4-15,-9 3-6 16,-12-1 4-16,-2 5-2 16,-6 2 0-16,0 0 2 15,0 0-13-15,0 0-11 16,0 0-2-16,-3 11-11 15,-6 12 13-15,0 10 0 16,9 0 0-16,0 2 0 16,2-8 0-16,23 0-2 15,4-10 1-15,4-6 1 16,-1-9 3-16,-1-2 1 16,-4 0 3-16,-8-19-3 15,-5-4 8 1,-10-4 0-16,-4-2 3 0,-4-3-15 15,-29-1 0-15,-19 5-3 0,-10 6-8 16,4 8 8-16,7 9 0 16,17 2-28-16,16 3-70 15,16 0-66-15,2 0-84 16,20 3-120-16</inkml:trace>
  <inkml:trace contextRef="#ctx0" brushRef="#br0" timeOffset="1211.67">20665 8454 525 0,'0'0'192'16,"0"0"-105"-16,0 0 56 16,0 0-24-16,0 0-38 15,0 0-39-15,-11-38-27 16,11 46-13-16,-2 25 1 15,-8 14-3-15,-3 7 13 16,-1-2-5-16,-1-5-4 16,5-8-3-16,0-6 2 15,3-11-2-15,5-8 0 16,0-5-1-16,2-8 3 0,0-1-3 16,0 0 8-16,0-12 8 15,4-22 5-15,17-14-14 16,6-13-3-16,-1-9-2 15,0-6 3 1,1 1-5-16,-4 9 3 0,-6 18 1 16,-5 23 6-16,-8 14 3 15,1 9 3-15,-5 2-13 16,4 0-3-16,2 16-15 16,8 24-2-16,7 20 16 15,0 11 2-15,0-4-1 16,-1-4 0-16,-3-9-17 0,1-9-18 15,0-14-28 1,0-7-15-16,-3-7-36 0,-5-9-59 16,-8-8-40-16,-2 0-77 15</inkml:trace>
  <inkml:trace contextRef="#ctx0" brushRef="#br0" timeOffset="1367.877">20649 8572 206 0,'0'0'134'15,"0"0"-85"-15,0 0 43 16,0 0-34-16,0 0-14 16,118-34 5-16,-13 20-16 15,6-4-20-15,-8 5-13 0,-25 2-22 16,-29 1-221 0</inkml:trace>
  <inkml:trace contextRef="#ctx0" brushRef="#br0" timeOffset="2401.12">20357 9982 636 0,'0'0'93'15,"0"0"-36"-15,0 0 16 16,0 0-11-16,0 0-20 16,0 0-22-16,-8 40 22 0,3 6 50 15,0 0-32 1,3-4-37-16,-2-4-9 0,1-3 2 15,1-11-5-15,2-6 5 16,0-7-9-16,0-5-1 16,0-3-3-16,0-3 1 15,0 0 6-15,0 0 7 16,-2-10 25-16,0-20-16 16,0-13-23-16,0-12-1 15,2-11-2-15,0-9-2 16,0 3 0-16,21 10-1 15,2 12 0-15,2 18-1 16,-7 11-1-16,-5 11 2 16,-9 8-1-16,0 2-5 15,6 0 0-15,5 0-11 0,12 0 3 16,4 18 12 0,-2 8-1-16,-6 4-1 0,-6 2-4 15,-3 0 1-15,-10 3 5 16,-4-1-2-16,0 0 2 15,-22 0 2-15,-14-4-3 16,-6-4 1-16,6-10-2 16,14-4 2-16,10-6 3 15,12-3-4-15,0-2-11 16,0 1-7-16,2 4 6 16,19 3 18-16,8-2 2 15,6 5-2-15,3 2 0 16,3 0 0-16,-6 1 2 15,-8-1-2-15,-7 1 0 0,-6 3 0 16,-10 5 2-16,-4-1-1 16,-2 1 0-16,-36 0 6 15,-16-3 0-15,-17-2-7 16,-5-6-38-16,12-4-35 16,14-6-31-16,29-2-2 15,18 0-23-15,12-22-83 16,53-22-136-16</inkml:trace>
  <inkml:trace contextRef="#ctx0" brushRef="#br0" timeOffset="3065.918">21141 9806 131 0,'0'0'506'0,"0"0"-406"0,0 0 6 16,0 0-9-16,0 0-18 15,0 0-31-15,-13 31-30 16,0 28 37-16,-5 11-15 16,-2 2-20-16,0 2-12 15,2-11-5-15,7-9-1 16,3-12-1-16,4-14-2 16,4-12-3-16,0-6-13 0,0-9-29 15,0-1-26 1,0 0 2-16,0-11 6 0,-6-11-15 15,-5-6 46-15,-5-5 23 16,-3 0 8-16,-8-4-27 16,0 6-5-16,0 4 26 15,2 7 4-15,10 6 4 16,4 6 3-16,8 6-1 16,3-1-2-16,14 3-21 15,28 0 21-15,21 0 13 16,11 0 2-16,3 0-6 15,-6 0 1-15,-11-3 28 16,-10-1 15-16,-13 0 3 16,-10 2-9-16,-14-2-1 15,-5 4-12-15,-8-2-8 0,0 2 1 16,0 0-1 0,0 0-13-16,0 0-9 0,-14 19-4 15,-6 12 10-15,-2 1-7 16,8 1-2-16,10-4-1 15,4-3 0-15,0-5 0 16,14-10 0-16,10-2 0 16,4-9 0-16,1 0 4 15,-2 0 7-15,-6-12-5 16,-6-10 2-16,-6-9 9 16,-9-4 0-16,0-10-16 15,-4-2-1-15,-25 6 0 0,-4 5-7 16,-2 12-26-1,14 10-21-15,9 10-57 0,12 4-76 16,0 0-81-16,16 8-168 16</inkml:trace>
  <inkml:trace contextRef="#ctx0" brushRef="#br0" timeOffset="3514.57">21706 9970 349 0,'0'0'239'16,"0"0"-121"-16,0 0-21 16,0 0-30-16,0 0-6 0,0 0 27 15,-17 108-12 1,2-68-27-16,4-5-20 0,0-10-10 16,4 0-11-16,5-13 0 15,0-6-3-15,2-5-2 16,0-1 0-16,0 0 5 15,0 0 6-15,0-10 11 16,0-20 3-16,0-18-26 16,17-14 3-16,8-9-5 15,4-2 1-15,0 7 1 16,0 11 0-16,-4 17-1 16,-8 16 4-16,-7 10 1 15,-6 10 3-15,-2 2-9 16,5 0-4-16,1 14-7 0,8 18 9 15,-1 14 2-15,-3 11 1 16,-3 7-1-16,-3 0 0 16,-4-2-1-16,1-8 1 15,1-12-14-15,-1-7-23 16,6-9-41-16,-1-6-56 16,3-11-84-16,-1-9-59 15,-10 0-164-15</inkml:trace>
  <inkml:trace contextRef="#ctx0" brushRef="#br0" timeOffset="3660.79">21552 10016 251 0,'0'0'232'0,"0"0"-166"16,0 0-55-16,0 0-8 15,0 0 3-15,180-10-6 16,-86 5-252-16</inkml:trace>
  <inkml:trace contextRef="#ctx0" brushRef="#br0" timeOffset="3959.016">22429 9792 778 0,'0'0'94'0,"0"0"-41"15,0 0-22-15,0 0 14 16,0 0 40-16,0 0-31 16,141 73-14-16,-93-37-8 15,-2 9-12-15,-9 2-18 16,-6-2-2-16,-6-3-1 15,-10-4-30-15,-3-6-45 16,-1-7-58-16,-7-7-66 16,6-11-26-16,3-7-71 15</inkml:trace>
  <inkml:trace contextRef="#ctx0" brushRef="#br0" timeOffset="4157.89">22940 9789 382 0,'0'0'210'0,"0"0"-122"16,0 0 1-16,0 0 23 16,0 0 0-16,-123-52-36 15,80 94-33-15,-12 19 16 16,-7 11-20-16,-6 4-25 16,6-4-14-16,9-6-24 15,8-8-59-15,16-10-101 16,18-13-118-16,11-20-315 0</inkml:trace>
  <inkml:trace contextRef="#ctx0" brushRef="#br0" timeOffset="4747.176">21425 8245 567 0,'0'0'120'16,"0"0"-119"-16,0 0 25 15,0 0 13-15,0 0 9 16,0 0 19-16,82 67 3 15,-24-28-10-15,6 9-19 16,15 3-29-16,0 0-5 16,2-1-5-16,-10-5-2 0,-15-10-63 15,-13-13-104 1,-22-15-118-16,-19-7-249 0</inkml:trace>
  <inkml:trace contextRef="#ctx0" brushRef="#br0" timeOffset="4931.782">21930 8209 187 0,'0'0'422'16,"0"0"-357"-16,0 0-42 16,0 0 33-16,-104 103 66 0,55-37-14 15,-5 7-43 1,1 6-35-16,4 4-19 0,2 3-11 15,4 6-48-15,12-8-176 16,7-10-275-16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5:49.463"/>
    </inkml:context>
    <inkml:brush xml:id="br0">
      <inkml:brushProperty name="width" value="0.05292" units="cm"/>
      <inkml:brushProperty name="height" value="0.05292" units="cm"/>
      <inkml:brushProperty name="color" value="#FF0000"/>
    </inkml:brush>
  </inkml:definitions>
  <inkml:trace contextRef="#ctx0" brushRef="#br0">22320 9579 4 0,'0'0'19'16,"0"0"-2"-16,0 0-1 16,0 0-7-16,0 0-7 15,0 0-1-15,0 0-2 0,0 0-2 16,-195-20-16-16,146 20-18 16</inkml:trace>
  <inkml:trace contextRef="#ctx0" brushRef="#br0" timeOffset="3664.911">22716 9719 34 0,'0'0'24'0,"0"0"-14"15,0 0-3-15,0 0 0 16,0 0-5-16,0 0 1 16,-122-12 1-16,122 12 1 15,0 0 7-15,-3-2-4 16,-1-2-3-16,0 0 2 15,1-2 1-15,3-3-2 16,-5 2 0-16,-2-3-3 16,3 2 2-16,-3 0-2 15,-2 0 2-15,2-1 0 16,0 6-4-16,-2-2 3 0,2 2 2 16,0 1-5-16,3 1 2 15,-1 1-3-15,5 0 0 16,0 0-1-16,0 0 0 15,0 0 0-15,0 0 1 16,0 0-4-16,0 6 3 16,9 7 1-16,5 3 0 15,2-1 0-15,-5-7 1 16,1 5-1-16,-1 1 3 16,1 7-1-16,2 8 4 15,6 10 0-15,3 6 2 16,3 8 7-16,10 3 1 15,-3-3-2-15,6-2-2 16,-2-1-6-16,6-4 0 16,-1-4-5-16,4-1 1 15,-9-8-1-15,-7-2 0 0,-3-5-1 16,-11-7-9-16,-13-2-14 16,-3-4-14-16,0-7-1 15,-26-4-7-15,-8-2-40 16</inkml:trace>
  <inkml:trace contextRef="#ctx0" brushRef="#br0" timeOffset="3955.236">23036 9749 29 0,'0'0'22'0,"0"0"-4"15,0 0 5-15,0 0 9 16,0 0-10-16,0 0-4 16,0-52-5-16,0 52-10 15,0 4 0-15,-19 28-2 16,-22 16 10-16,-12 13 3 16,-2 1-9-16,2 4-1 15,-3 1 3-15,-6-4-7 16,-2-1 1-16,-9-2-1 15,1-1-1-15,-1-9-8 16,4 0-16-16,9-10-20 0,5-10-34 16</inkml:trace>
  <inkml:trace contextRef="#ctx0" brushRef="#br0" timeOffset="28403.967">15453 14305 112 0,'0'0'24'0,"0"0"-9"0,0 0 1 16,0 0 11-16,0 0 0 15,-95-102-4-15,56 86-6 16,-11-2-3-16,-10 2-4 15,-13-2 5-15,-4 2-3 16,-7-2-1-16,1 1-1 16,-5 5-5-16,-1 1-1 15,10 2 2-15,3 1-3 16,-4 7 0-16,-5 1-2 16,-10 0 1-16,-15 0 0 15,-12 0-2-15,-7 5 3 16,3 8-3-16,4 3 0 15,14 2-4-15,2 6 4 0,-2 0 0 16,-8 5 1-16,-10 7-1 16,7 1 1-16,20 1-1 15,23 2 2-15,27 2 0 16,17 1 2-16,9-2-3 16,9 3 4-16,-2-3-5 15,9 1 5-15,-2 2-3 16,5 4 0-16,-3-2 0 15,0 11-1-15,4-4 1 16,-10 6 0-16,10-5-2 16,3-2 2-16,0-4-2 15,0 2 0-15,3-8 2 16,31 5-1-16,8-1-1 16,4-2 2-16,4 2-1 15,3 2 3-15,-3-4 2 0,8 10-3 16,2-4-2-16,6 3 1 15,6-3 6-15,1-2-3 16,3-8-4-16,0 0 2 16,0-4-2-16,12 0 0 15,2 1 1-15,18-10 0 16,6 3-1-16,8-4-1 16,0 1 1-16,-4-4-1 15,-3 0-2-15,4-1 2 16,6-5 0-16,4 2-4 15,6-1 1-15,1-6 1 0,-7 2 1 16,2-8 0-16,-2-2 1 16,4 0 0-16,17 5 1 15,-7-7-1-15,3 4-2 16,-12 3-2-16,-8-3-3 16,-17 2 7-16,-4-4-2 15,-6 0 2-15,-4 2 0 16,-5-1 0-16,-5 2-1 15,-5-3-1-15,-4-2 1 16,0 0 1-16,20 0-4 16,6-2 1-16,17 4-1 15,6-4-6-15,-3 4 1 16,13-4-4-16,-10 0 1 16,-6 0 2-16,-6 0 1 0,-5 0 6 15,-2 0 3-15,-3-8-1 16,1-2 1-16,2 3-1 15,-3 1 0-15,3-3 1 16,-5-1 1-16,5 6 0 16,0-4-1-16,9 2 0 15,0 1 1-15,2-2-1 16,-2 3 1-16,3-6 0 16,4 2 0-16,4-1 0 15,-8 3-1-15,-12 3 0 16,-14-5-1-16,-12 2 1 15,1 2 0-15,-1-6 3 0,3 2-2 16,13-3-1-16,3 4 0 16,0-5-2-16,-4 2 2 15,-19-5 1-15,-14-1 0 16,-16-2-1-16,-12 1 0 16,-4-2 2-16,0-2-1 15,9 0-1-15,7-1 1 16,11 0-1-16,15 0 0 15,13 0 0-15,2 0 0 16,-11 5 0-16,-14 0 0 16,-13 3 1-16,-12 3 0 0,-5-2 6 15,-5 5 4 1,-10-4-1-16,-1 6-7 0,0-2-1 16,-2 2-1-16,2-2 1 15,0-5-1-15,2-1 0 16,1-4 0-16,8 0 1 15,-4 1 0-15,3-7 4 16,-3 0 5-16,0-1-4 16,4 0 1-16,-4-4 1 15,3-1-3-15,1-1-1 16,0-4-3-16,-4-1-1 16,-4 4 2-16,4-5-2 0,-7 6 1 15,-2 1 2 1,-2-3-2-16,-1-1 5 15,5-4-5-15,-9-2 3 0,9-6-1 16,-2-4-4-16,6 0 1 16,-5-4-1-16,-7 6 1 15,-8-2 3-15,0 2-4 16,0 7 0-16,-38 1 0 16,-11 0 3-16,-13 4-2 15,-11-1-1-15,1 6-4 16,-8 1 4-16,-8-4 0 15,-11 5 0-15,-23-5 0 16,-18 0-3-16,-24 4 3 0,3-2-1 16,12 8 1-1,27 6-2-15,23 6 2 0,16 4-1 16,1 4 1-16,-8-1-2 16,-25 2-1-16,-37-1 0 15,-46-6 2-15,-43 0 0 16,-26-4-4-16,-10-2-1 15,9 2-9-15,28 0 10 16,29 7 5-16,36 1-2 16,20 6 2-16,-6 0-9 15,-22 0 6-15,-15 0-2 16,-35 0 0-16,-34 0 3 16,-38 6 1-16,-24 5 0 15,-14-1-6-15,20 0 2 0,32 1 2 16,40 4 2-16,53-1 1 15,50-1 1-15,33-6 2 16,28-1-3-16,-2-5 0 16,-3 2 0-16,-14-1 1 15,-9-2 0-15,-14 0 0 16,-9 0-2-16,-5 0-9 16,-7 0-32-16,13 0-15 15,22 0-36-15,32-2-57 16</inkml:trace>
  <inkml:trace contextRef="#ctx0" brushRef="#br0" timeOffset="38728.828">5408 14818 27 0,'0'0'45'0,"0"0"-18"16,0 0 0-16,-84-114-2 15,58 96 1-15,3 4-10 16,0 2-3-16,0 6-1 16,0 2-3-16,0 4-3 15,-4 0-6-15,-6 0 0 16,-13 18-1-16,0 10 2 16,3 6-3-16,13-2 2 15,18 3-4-15,12 2-1 16,0 1 2-16,46 1 3 15,12-1-2-15,6-2 3 0,5 0-1 16,-4-8 0 0,-12 0 1-16,-14-3-1 0,-12-8 0 15,-17-4 0-15,-6 1-2 16,-4-1 1-16,0 0 1 16,-23 1 0-16,-27-1-3 15,-13-4 3-15,-6-4-4 16,3 0-11-16,10-5 7 15,17 0-7-15,12 0-1 16,17-5-1-16,10-9-3 16,0-3-9-16,3-16 2 15,47-5-17-15</inkml:trace>
  <inkml:trace contextRef="#ctx0" brushRef="#br0" timeOffset="41297.934">5576 14714 50 0,'0'0'27'0,"0"0"2"15,0 0-6-15,0 0-10 16,0 0-6-16,0 0 18 16,-54 133-10-16,39-81-4 15,4 3-5-15,-1-1 3 16,4-8 1-16,5 2-8 15,-1-4 2-15,4-8-4 16,0-10 1-16,0-8 0 0,0-10-1 16,0-2 0-16,0-6-1 15,0 0 2-15,0 0-1 16,0-4 3-16,-15-14-2 16,-8-7-1-16,-4-3 0 15,-7 0-1-15,4 2 0 16,-2 8 1-16,9 8 0 15,13 0 0-15,6 6 0 16,4 1-1-16,0 3 1 16,0 0 0-16,0-1-1 15,0 1-3-15,0 0-1 16,0 0 2-16,7 0-1 16,20 0 3-16,8-4 1 15,-1 1 0-15,-4 0 1 16,-3 0 1-16,-8 0-2 0,-3 1 1 15,-6 2 0-15,-2 0 4 16,-3 0-2-16,-5 0 1 16,0 0-1-16,0 0-2 15,7 0-1-15,4 0 0 16,15 0-1-16,13 18 0 16,7 0 2-16,-4 4 0 15,-1-4-1-15,-5 0 1 16,-6-4-1-16,-7-1 0 15,-7-5 1-15,-9-2-3 16,-7-6 1-16,0 0 0 16,0 0 0-16,0 0-7 0,-16 0 1 15,-11-6 3-15,4-7 7 16,4-1-5-16,12-3 2 16,7-2 0-16,0-5 0 15,16 0-1-15,21 2-2 16,12-5 3-1,4 15-2-15,-7-3 1 0,-10 3 1 16,-13 7 0-16,-16 5 0 16,-4 0-1-16,1 0 1 15,5 0-2-15,1 9 2 16,-3 5 1-16,-1 3-1 16,-3 2 0-16,-3 2-1 15,0-4 2-15,0 1-1 16,4-8 0-16,-1-2 1 15,4-2-2-15,-3-6 1 0,5 0 0 16,-6 0 1-16,8 0 1 16,1 0-1-16,8-9 1 15,-3-6 1-15,-4-7 3 16,-6 0-1-16,-7 0 1 16,0-8 1-16,0 5-6 15,-20 0 5-15,-6 2-5 16,-1 10 0-16,1 3 2 15,3 3-3-15,0 7 0 16,-4 0-1-16,-3 13 1 16,0 19-1-16,11 3 1 15,15 6 0-15,4-3-2 0,7-10 2 16,32-1 0-16,11-10 0 16,3-7-1-16,0-6 1 15,3-4 1-15,3 0 1 16,-3-1 0-16,-6-18-1 15,-8-1-1-15,-8 0 3 16,-11-1-1-16,-11 2-1 16,-8 7 3-16,-4 3-4 15,0 6 5-15,0 3-5 16,0 0-1-16,0 0 0 16,0 2-8-16,0 16 9 15,3 2-2-15,-3-3 4 16,4 4-3-16,-4-11 1 0,0-2 0 15,0-2-1-15,0-4 2 16,3 0-1-16,-3-2 0 16,4 0 1-16,1 0 1 15,6 0-2-15,8-2 1 16,1-9-3-16,6-4 5 16,-3-3-2-16,-8 7-1 15,-3 0 0-15,-1 3-1 16,-8 6 1-16,1 2 0 15,1 0-1-15,6 0-2 16,4 0 2-16,8 0 1 16,0 0-6-16,4 10 6 0,-1 4-2 15,1-6 0-15,-4-2 1 16,-4-4-1-16,-4 0 2 16,-3-2 0-16,-1 0 1 15,5 0 0-15,-2-14 0 16,-2-4-1-16,-5 0 1 15,-3-3 1-15,-4-2-2 16,0 4 0-16,0 8 1 16,0 5-2-16,-11 6 1 15,-12 0-3-15,-7 0 1 16,-2 19 2-16,-1 6-2 16,10 3 2-16,7-2-5 15,12 0 4-15,4-3-6 0,0-6 0 16,23-3 6-16,16-8-2 15,2-6 3-15,-6 0 1 16,-8 0-1-16,-8 0 4 16,-15-8 6-16,-1 2 4 15,-3 2 2-15,0 4-2 16,0 0 11-16,0 0-15 16,0 4-10-16,0 23 0 15,-10 20 3-15,-13 22 4 16,7 10-4-16,9 21-1 15,7 11 12-15,0 2 7 16,0 1-15-16,0-1 2 16,14-7-7-16,-2-12 3 15,-12-9-2-15,0-18 0 0,0-23-1 16,0-15-1-16,0-17 0 16,-12-12 1-16,-22 0-1 15,-19-5 27-15,-23-26 7 16,-16-10-28-16,7-7-4 15,14-10-2-15,16-4-11 16,29 4 9-16,19-10-22 16,7 2 7-16,42-7-13 15,41-3 8-15,20 1 11 16,12-5 1-16,4 8 3 16,-10 0 5-16,-4 2 1 15,-12 4 1-15,-15 1 1 16,-21 9-1-16,-24 10 3 15,-17 7-1-15,-16 2-1 16,0 7 3-16,-7 4-3 0,-25 8 2 16,2 4 4-16,4 5-6 15,3 9 7-15,-7 0-8 16,-13 23-3-16,-3 17 1 16,-3 6 2-16,15 0 0 15,18-1 0-15,16-8-1 16,0 1-1-16,23-9 2 15,20-8-11-15,-1-6 6 16,-5-11-6-16,-3-4 5 16,1 0-1-16,-5 0 4 0,-7-10 3 15,-3-6 1 1,-6-2-1-16,-2 4 2 0,-1 3-1 16,-2 2-1-16,-6 7 0 15,-3 2 2-15,4 0-4 16,8 0 0-16,6 0-10 15,14 0 11-15,8 0-4 16,6 0 5-16,7 4 0 16,6 0-3-16,-6-1 2 15,0-3 1-15,-11 0 0 16,-11 0 1-16,-12 0 0 16,-5 0 1-16,-5-13 3 15,-2-4-5-15,-7 3 5 16,0-3-2-16,0 4 3 15,0 7 6-15,0 6-6 0,0 0 5 16,-7 5-11-16,-12 45-7 16,-12 22 7-16,-7 29 3 15,0 20-2-15,3 5 6 16,8-3-3-16,4-3 8 16,20-8-8-16,3-7-4 15,0 1 7-15,34-8-5 16,1-9 0-16,-1-18 3 15,-15-21-4-15,-12-27 3 16,-7-15-4-16,0-8 1 16,-23 0 1-16,-37-26 0 15,-25-23 3-15,-10-14-5 16,11-13-7-16,12-5-7 0,19 6-3 16,30 4-9-16,23 6 7 15,0 9-14-15,49 11-21 16,24-4-9-16,15 10-19 15</inkml:trace>
  <inkml:trace contextRef="#ctx0" brushRef="#br0" timeOffset="69135.074">29367 5530 79 0,'0'0'0'0,"0"0"-15"16,57 106-11-16</inkml:trace>
  <inkml:trace contextRef="#ctx0" brushRef="#br0" timeOffset="92366.152">24910 7903 111 0,'0'0'35'0,"0"0"-10"16,0 0 13-16,0 0 6 16,0 0-2-16,0 0-27 15,10-18-6-15,-10 43-6 16,0 14 17-16,0 6 1 15,0 4-13-15,-26 5-3 16,-4-2 1-16,-6 0-4 16,10-4 0-16,8-9-2 15,6-15 4-15,8-14-6 0,4-8 2 16,0-2 0 0,0 0 10-16,0-8 0 0,11-25 16 15,24-11-6-15,8-10-13 16,1-7 9-16,11-8-15 15,5-10 8-15,5-3-6 16,4 2 1-16,-9 9-2 16,-10 14-2-16,-20 20 3 15,-11 16-5-15,-15 15 3 16,-4 6-1-16,0 0 0 16,0 10-17-16,0 34 3 15,0 18 12-15,-11 18 2 0,2 2 6 16,9-3-6-16,0-9-2 15,0-10 1-15,0-14-29 16,16-12 3-16,-3-12-19 16,-6-9-5-16,-4-11-5 15,-3 1-11-15,-7-3 12 16,-42 0-15-16</inkml:trace>
  <inkml:trace contextRef="#ctx0" brushRef="#br0" timeOffset="92546.853">24676 8055 47 0,'0'0'46'0,"0"0"-17"15,0 0-9-15,0 0-7 16,0 0-5-16,248-20-4 16,-114 20-4-16,8 0-5 15,-3 0-19-15,-17-4-25 16,-19 2-33-16</inkml:trace>
  <inkml:trace contextRef="#ctx0" brushRef="#br0" timeOffset="92987.172">25722 7982 26 0,'0'0'32'0,"0"0"-3"15,0 0 2-15,0 0-11 16,0 0-12-16,0 0-7 15,125-24 6-15,-52 16 2 16,-1 2 1-16,-3-2-1 16,-23 0-3-16,-16 7 1 15,-19-4 2-15,-11 1 3 16,0-4-1-16,0 1-11 16,-30-5-1-16,-7 2 1 15,-2 1-2-15,9 4 2 16,7 2 0-16,3 2 1 15,10 1-2-15,4 0-1 16,6 0 2-16,0 0 0 16,0 0-2-16,0 0 2 15,36 14 2-15,13 2-2 0,15-1 4 16,1-1-3-16,-3 0 7 16,-9 0 0-16,-12-1-3 15,-9-4 3-15,-18 1-5 16,-14-1-3-16,0 1 0 15,0-3-1-15,-27 6-3 16,-22-2 1-16,-8 0-20 16,4-3-9-16,21 0-11 15,18-4-7-15,14-2-21 16</inkml:trace>
  <inkml:trace contextRef="#ctx0" brushRef="#br0" timeOffset="93491.239">26438 7918 24 0,'0'0'64'16,"0"0"-34"-16,0 0 0 16,0 0 5-16,0 0-5 15,0 0 2-15,12-51-16 16,-12 51-10-16,7 3-2 16,0 21-3-16,9 7 19 15,-5 2 3-15,-2 0-11 16,1-5 1-16,3-2-12 15,-6-6 3-15,0-9-1 16,2-5-3-16,-9-3 0 16,0-3 3-16,0 0-1 0,0 0 11 15,0-9-6 1,0-18 3-16,0-9-1 0,0-6-7 16,0-1-2-16,0-3 0 15,-5 2 5-15,-6 9-5 16,-1 4 0-16,1 12 0 15,11 6 4-15,0 9-1 16,0 4-6-16,0 0 3 16,0 0-6-16,0 0 2 15,0 4-8-15,30 20 12 16,12 6-2-16,4 6 4 16,-5 2-1-16,-2 2-1 15,-5-1-1-15,-3-1-1 16,-8-6 2-16,-5 0 0 0,-2-7 0 15,-12-4-7-15,-4-3-8 16,0-6-4-16,0-2-11 16,-34-2-4-16,-16-6-10 15,-3-2 2-15,-1 0-2 16,0 0-20-16</inkml:trace>
  <inkml:trace contextRef="#ctx0" brushRef="#br0" timeOffset="94247.171">27144 7997 52 0,'0'0'22'0,"0"0"-3"15,0 0 2-15,0 0 3 16,0 0-13-16,0 0-4 16,-76 0 2-16,76 0 1 15,0 0-3-15,3 0-1 16,24 0 1-16,6 0 4 16,22 0 7-16,9-9-1 15,8 3-5-15,1-1 4 16,-11-1-8-16,-13-1-1 15,-8 0 0-15,-6-2-4 16,-15 1 4-16,-10-1-5 16,-6 1 5-16,-4 0 5 0,0-1-11 15,0 2 3 1,0-1-4-16,-19 1 0 0,4 4-2 16,-8 1-1-16,0-1 2 15,-3 5 0-15,-4-1-2 16,7 1 3-16,7 0 0 15,9 0 1-15,7 0-2 16,0 0 1-16,0 0-4 16,23 0 2-16,14 7 2 15,21 1 3-15,2 4-2 16,6-4 0-16,-9 5-1 16,-12-4 0-16,-6 1 0 15,-12 2 0-15,-13-3 1 16,-2 1-1-16,-1 2 0 0,-7-2 1 15,-1-1-2-15,-3 1 1 16,0 2 0-16,0 2 0 16,-30 3-8-16,-16-1-12 15,-7 0-20-15,0-2-19 16,11-3-16-16</inkml:trace>
  <inkml:trace contextRef="#ctx0" brushRef="#br0" timeOffset="94991.408">28447 7878 102 0,'0'0'50'15,"0"0"-14"-15,0 0 13 16,0 0-5-16,0 0-9 15,0 0-22-15,16-24-8 16,-16 47-5-16,0 13 6 16,0 5 15-16,0 2-11 15,0-5-6-15,0-4 3 16,0-6-7-16,0-7 2 16,0-10-1-16,0-4 2 15,0-4 0-15,0-3-2 0,0 0 1 16,0 0 7-16,-12-7-1 15,1-16 12-15,-5-10-18 16,2-5 2-16,2-3-1 16,1-2-3-16,-1 3 0 15,5 3-2-15,7 3 3 16,0 2-3-16,0 9-1 16,0 3-5-16,0 6 5 15,10 4-2-15,3 6 1 16,10 4-3-16,7 0-13 15,9 0 12-15,1 10 4 16,-4 6-3-16,-10 0 7 16,-12 5-4-16,-8 0-1 0,-6 5 3 15,0 1-4 1,-20-4 3-16,-26-1 2 0,-16-1-10 16,6-10 8-16,6 0-8 15,20-9-1-15,23-1 8 16,2-1-6-16,5 0 5 15,0 3 1-15,0 1-7 16,0 2 4-16,19 1 4 16,17 6 3-16,1-1 0 15,9 4 1-15,-7 0-1 16,1 4 1-16,-4 3-1 16,-10 4 0-16,-3-1 1 15,-16 2-1-15,-7-4 3 16,0-4-3-16,0-4 3 0,-23-3 0 15,-26-8-2-15,-8-5 2 16,-5 0-3-16,-1 0-1 16,13-2-8-16,4-5-16 15,20-2-19-15,10-1-8 16,16-4-25-16</inkml:trace>
  <inkml:trace contextRef="#ctx0" brushRef="#br0" timeOffset="95500.258">29001 8031 70 0,'0'0'29'0,"0"0"-3"15,0 0 1-15,0 0 2 16,0 0-15-16,0 0-12 15,195-12 6-15,-112 8 1 16,2 0-1-16,-13-2-2 16,-19 2-2-16,-19-3 7 15,-18 6-2-15,-13-4 0 16,-3-1 5-16,0-1-4 16,0-3-7-16,0-1-2 15,-19 1 3-15,-8 1-4 0,-3 1 0 16,0 2 1-1,2 2-2-15,10 1 1 0,6 2 0 16,8 1-1-16,4 0 4 16,0 0-5-16,0 0 2 15,0 0-4-15,27 1 4 16,15 16 1-16,4 1-1 16,0 0 0-16,-2 0 3 15,-5 0-3-15,-12 0 0 16,-8-4 0-16,-12-4-2 15,-7 0 2-15,0-2 0 16,-3-2 0-16,-31 1-12 16,-8-1-12-16,-8 0-11 0,1 1-5 15,-1-5 2 1,11 0-16-16,2-2-29 0</inkml:trace>
  <inkml:trace contextRef="#ctx0" brushRef="#br0" timeOffset="95840.4">30176 7803 63 0,'0'0'53'0,"0"0"-24"16,0 0-4-16,0 0-3 15,0 0 2-15,0 0-17 16,-108-43-4-16,78 55 3 16,0 16 1-16,-1 8 8 15,5 5-10-15,-2 3 3 16,10-4 0-16,9-7-5 16,9-2-3-16,0-7 0 15,12-6 1-15,31-3-2 16,10-2-1-16,11-7-9 15,5-6-8-15,0 0-9 16,-13-2-8-16,-10-21-12 16,-7-6-30-16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8:56.112"/>
    </inkml:context>
    <inkml:brush xml:id="br0">
      <inkml:brushProperty name="width" value="0.05292" units="cm"/>
      <inkml:brushProperty name="height" value="0.05292" units="cm"/>
      <inkml:brushProperty name="color" value="#FF0000"/>
    </inkml:brush>
  </inkml:definitions>
  <inkml:trace contextRef="#ctx0" brushRef="#br0">13316 10818 17 0,'0'0'27'0,"0"0"-1"16,0 0 4-16,0 0-4 15,0 0-4-15,0 0-7 16,0-8-2-16,0 8-1 16,0 0-5-16,0 0 2 15,0 0-4-15,0 0 0 16,0 0-2-16,0 0-3 16,0 0 2-16,0 0-1 0,0 0-1 15,0 0 0 1,0 0 0-16,0 0 1 0,0 0-2 15,0 0 2-15,0 0-2 16,0 0 1-16,0 0-3 16,0 0-2-16,0 0-11 15,0 0-1-15,0 0 2 16,0 0 1-16,0 0 4 16,0 0 3-16,0 0-3 15,0 0 10-15,0-3 2 16,0 3-1-16,0 0 3 15,0 0 0-15,0 0 4 16,0 0 0-16,0 0 1 0,0-1 5 16,0-1-1-1,0-2 2-15,0 0-4 0,0 1-9 16,0 3 7-16,0 0 5 16,0 0-9-16,0-3 3 15,0 3-1-15,0 0-2 16,0 0-1-16,0 0-4 15,0 0 0-15,0 0-1 16,0 0-3-16,0 0 4 16,0 4-3-16,-3 8 3 15,-1-2 0-15,4 0 3 16,0 1-4-16,0-4 1 16,0-1 0-16,0-5 1 15,0 2-1-15,0-3-4 0,0 0 4 16,0 0-3-16,4 0 3 15,15 0 0-15,-3 0 1 16,-5-4-1-16,-8-2 2 16,1-1-2-16,-4 2 0 15,0-1 0-15,0 4-4 16,0 0-3-16,0 2-21 16,-18 0-17-16,-17 0-7 15,5 0-67-15</inkml:trace>
  <inkml:trace contextRef="#ctx0" brushRef="#br0" timeOffset="652.968">15791 10642 52 0,'0'0'14'0,"0"0"-11"0,0 0 6 16,0 0 7-16,0 0-4 16,0 0-5-16,-126 61-5 15,126-55 1-15,0 3 3 16,0-3 2-16,0-2-3 15,9-2 0-15,12-2 0 16,8 0 0-16,-3 0-4 16,-8 0 4-16,-2 0 2 15,-4-8-3-15,-8-5 1 16,-4 4-2-16,0-1 0 16,0 0-3-16,-32 6-1 15,2 4 0-15,-4 0-7 0,-8 0-14 16,-1 16-9-16,3 5-38 15</inkml:trace>
  <inkml:trace contextRef="#ctx0" brushRef="#br0" timeOffset="1253.99">15467 11643 13 0,'0'0'0'0,"0"0"0"15,0 0 1-15,0 0 6 16,0 0 10-16,0 0-4 15,69 35-1-15,-42-35 3 16,-1 0 0-16,-10-11-1 0,-5-3 2 16,-8-2-3-16,-3-1-8 15,0 3-3-15,-10 1-2 16,-29 3-1-16,-2 5-7 16,-5 5-15-16,4 0-13 15,3 16-37-15</inkml:trace>
  <inkml:trace contextRef="#ctx0" brushRef="#br0" timeOffset="1821.229">14784 12543 57 0,'0'0'15'0,"0"0"-13"15,0 0 9-15,0 0 17 16,0 0-11-16,0 0-12 16,-19 0-3-16,12 16 7 15,0-3-2-15,7 4-5 16,0-5 0-16,0-2-1 16,26-5 4-16,8-2-1 0,8-3 1 15,-8 0 2 1,-2 0 5-16,-9-10-3 0,-16-8-4 15,-7-4-4-15,-4-4-1 16,-58-5-6-16,-24 3-13 16,-13 1-26-16,-6-2-57 15</inkml:trace>
  <inkml:trace contextRef="#ctx0" brushRef="#br0" timeOffset="3118.038">14533 9868 50 0,'0'0'34'15,"0"0"1"-15,0 0-5 0,0 0-1 16,0 0-4-16,0 0-4 15,0 0-4-15,0-44-6 16,-3 44-7-16,-4 1-4 16,-2 20 0-16,2 5 0 15,0 2 0-15,1-4 0 16,6 1 1-16,0-8 0 16,0-1 0-16,0-2-1 15,9-6 2-15,5-2-4 16,2-2 2-16,4-4 0 15,-10 0 2-15,6 0-2 16,-2 0 2-16,2-8 3 0,-3-8-5 16,1 0 5-16,-7-1-2 15,2 6 7-15,-2 3 6 16,-7 4-5-16,0 2 1 16,0 2-3-16,0 0-3 15,0 0-3-15,0 0-3 16,0 0-3-16,0 0 2 15,0 8-6-15,0 14 7 16,0 2 0-16,0 2 1 16,0 2-3-16,0-4 2 15,0 2 0-15,0-6-1 16,12-4-18-16,-5-2-12 16,-3-5-23-16,-4-4-3 15,0-5-11-15</inkml:trace>
  <inkml:trace contextRef="#ctx0" brushRef="#br0" timeOffset="3603.026">14788 9662 43 0,'0'0'28'0,"0"0"-4"15,0 0 0-15,-53-105 2 16,30 95-11-16,-7 7-3 0,-9 3-7 16,-5 0 2-16,-11 19-1 15,-2 11 2-15,4 6 3 16,7 10 2-16,4 10-4 16,5 13 1-16,10 3-6 15,8 6-1-15,15 2 1 16,4-10-4-16,0-12 0 15,30-13 1-15,13-17 0 16,17-12-1-16,16-5 0 16,9-7 0-16,10-4 3 15,4 0-2-15,0-19 7 16,-8-20 17-16,-10-9 1 0,-12-9-2 16,-16-14 0-16,-19-17-1 15,-27-6 3-15,-7-1-20 16,-37 9 7-16,-48 14-9 15,-25 14-2-15,-9 13-1 16,10 13-1-16,13 20-9 16,8 12-28-16,5 11-37 15,1 29-21-15,6 10-14 16</inkml:trace>
  <inkml:trace contextRef="#ctx0" brushRef="#br0" timeOffset="7715.923">21142 9659 25 0,'0'0'65'16,"0"0"-41"-16,0 0-3 15,0 0-3-15,0 0-3 16,0 0-6-16,0 0-6 0,46-34-3 15,-28 34 0-15,10 14-1 16,-2 12 3-16,-3 8-2 16,-9 9 0-16,-10 7 0 15,-4 0 0-15,0 0 0 16,0-4 0-16,-26-8-1 16,-5-10 3-16,1-10-4 15,7-8 2-15,0-5-1 16,0-5 1-16,4 0 0 15,-8-5 1-15,4-13 3 16,4 0-4-16,5 0 8 16,5-1 1-16,5 0-4 15,4 3 8-15,0 1-6 16,0 6 3-16,0 5-2 16,0 0-6-16,9 4 3 0,18 0-5 15,10 7-1 1,5 12-2-16,-3 5 4 0,6 0-1 15,-3 0 0-15,-3-2 1 16,7-2-3-16,-9-3-4 16,-7-6-18-16,-3-1 0 15,-8-8-13-15,-3-2-15 16,-2 0-28-16</inkml:trace>
  <inkml:trace contextRef="#ctx0" brushRef="#br0" timeOffset="8151.835">21634 9503 19 0,'0'0'25'0,"0"0"5"16,-112-115-1-16,59 91 7 16,-11 11-23-16,-13 8-5 15,-10 5 2-15,-5 0-7 16,5 24 3-16,-1 16 3 15,15 13-7-15,17 9 7 16,13 8-4-16,13 10-2 16,11 5 2-16,6-2-4 15,13-2-1-15,0-5 0 16,0-10 3-16,52-8-3 16,24-10 0-16,23-9 0 0,19-12-1 15,11-11 4-15,4-16-3 16,5 0 0-16,-2-11 3 15,-14-20-1-15,-14-9 3 16,-21-14 10-16,-18-15 9 16,-23-21-12-16,-27-18 3 15,-19-6-8-15,-19 2-5 16,-61 11 2-16,-28 17-4 16,-14 22 0-16,13 21-4 15,17 20 1-15,16 17-17 16,10 4-33-16,9 12-5 0,1 20-10 15</inkml:trace>
  <inkml:trace contextRef="#ctx0" brushRef="#br0" timeOffset="10514.116">22056 13212 7 0,'0'0'33'16,"0"0"-14"-16,0 0 0 15,0 0 4-15,0 0-5 16,0 0-3-16,-30-22-3 15,30 18 2-15,0 2-1 0,0-2-2 16,0 1-3-16,0-2-4 16,0-1 1-16,0 0 2 15,11 0-3-15,12 0 1 16,-4 4-3-16,4-3-1 16,-7 4 0-16,-5 0-1 15,-8 1 0-15,1 0 0 16,1 0-1-16,-1 0 0 15,-1 0 0-15,-3 11 0 16,0 3 1-16,0 2 0 16,-3 0 0-16,-24 0 1 15,1-1 0-15,-1-3-1 16,8-4 0-16,3-2 1 0,5-2-1 16,8-3 0-16,-3 2 0 15,3-3 0-15,3 0 1 16,0 0 0-16,0 0 0 15,0 1 0-15,0-1 1 16,0 0-1-16,0 0-1 16,3 0-1-16,20 0-1 15,0 0 1-15,0 7 1 16,-3-1-1-16,-4 3 0 16,-2 1 1-16,2 5 0 15,-9 1-1-15,0 0 2 16,-7 2-1-16,0-5 0 15,0 0 1-15,0-3-1 16,-4 0 0-16,-19-1 0 0,-7-4 1 16,-3-2-1-16,-10-3 2 15,-3 0-2-15,13 0 0 16,-3 0-3-16,13 0-11 16,9-6-7-16,2-2-7 15,12-5-5-15,0 1-9 16,0-2-15-16</inkml:trace>
  <inkml:trace contextRef="#ctx0" brushRef="#br0" timeOffset="11082.433">22159 12873 65 0,'0'0'21'0,"0"0"-5"16,0 0 8-16,0 0-3 15,0 0-4-15,-235-14-5 0,176 28-5 16,-4 9 1-1,-10 7-1-15,4 8 1 0,0 4 2 16,5 8-6-16,6 4-1 16,5 7 1-16,19 1 2 15,15-2 3-15,19-2-5 16,0-6 3-16,19-4-2 16,38-6-2-16,12-2 1 15,14 0-2-15,9-10 1 16,7-6 1-16,4-5-1 15,5-12 6-15,-2-5 3 16,-11-2-5-16,-15 0 7 16,-15-19 8-16,-12-20 8 15,-10-12 9-15,-13-14-15 16,-23-13-2-16,-7-4-5 0,-11-9-3 16,-47 0 5-1,-9 10-11-15,1 17-5 16,4 17 8-16,9 18-8 0,4 8-1 15,-4 7-2-15,-13 7-4 16,-6 7-2-16,-11 0-50 16,-16 7-24-16,-16 24-7 15,-7 2-8-15,-4 6 10 16</inkml:trace>
  <inkml:trace contextRef="#ctx0" brushRef="#br0" timeOffset="13438.544">18041 15691 99 0,'0'0'17'15,"0"0"-1"-15,0 0 15 0,0 0-2 16,0 0-8-16,0 0-8 16,-19-14 7-16,19 14 6 15,0 0-4-15,0-4 0 16,0-1-5-16,0 2 0 16,0-3-7-16,15 2-5 15,12 0 0-15,-4 4-4 16,7 0 2-16,2 0-3 15,-6 0 0-15,1 0 0 16,-8 4 0-16,-8 2 0 16,-4 6 0-16,-2-4-6 15,-5 2 6-15,0 3 0 16,0-1 0-16,-28 3 1 16,-13 3 4-16,-8-6-3 15,-1 2 4-15,11-8-5 0,13 2-1 16,15-4 2-16,11-4-1 15,0 0-1-15,0 0 1 16,0 0 0-16,0 0-2 16,22 6 1-16,20-1 0 15,11-3 10-15,9 3-10 16,3-5 4-16,-1 0-4 16,2 0 1-16,-10 0-4 15,-17 0 3-15,-12 0-18 16,-17 0-19-16,-10 0-23 15,0-5-11-15,0-3 4 16,-10-1-11-16</inkml:trace>
  <inkml:trace contextRef="#ctx0" brushRef="#br0" timeOffset="13908.295">18542 15538 36 0,'0'0'47'15,"0"0"-34"-15,0 0 9 16,0 0 3-16,-126-102-3 16,84 89-4-16,-1 4-4 15,-3 3 4-15,-3 6 2 0,-12 0-5 16,-8 0-3 0,-7 10 2-16,-12 12-4 0,8 2-1 15,11 6 3 1,4 5-6-16,24 2 4 0,2 8-4 15,9 3-1 1,11 2 1-16,12 7-6 0,7-2 4 16,0 1-3-16,33-2-1 15,29-8 3-15,25-10-3 16,12-1 0-16,16-13-1 16,14-8 2-16,9-6-1 15,7-8 2-15,0 0 2 16,-9-8 5-16,-14-20 10 15,-14-6 7-15,-9-11 7 16,-16-5-8-16,-21-8-2 16,-35-7-8-16,-27-2-8 0,-16 3 6 15,-64 6-8-15,-22-5-3 16,-24 11-4-16,-8 6-3 16,1 10-15-16,-1 5-28 15,8 10-17-15,-3 7-24 16,7 3-18-16,0 4-18 15</inkml:trace>
  <inkml:trace contextRef="#ctx0" brushRef="#br0" timeOffset="16890.125">15220 14164 74 0,'0'0'46'0,"0"0"-34"0,0 0 3 15,0 0 8-15,0 0 2 16,0 0-5-16,99-45-4 16,-76 33 5-16,0-2 0 15,3-1 1-15,-3-1-10 16,4 1-4-16,-1-4 5 15,-3 3-8-15,-7 6-1 16,-5 1 2-16,-8 6-5 16,-3 3 6-16,0 0-7 15,0 0 0-15,0 0-1 16,0 0-4-16,0 0 3 16,0 0-1-16,0 12 0 15,0 7 3-15,0 7 0 16,9-2 0-16,-2-2 1 0,0 4-1 15,-3-4 0-15,1-4 0 16,-5-5 2-16,0-2-5 16,0-5 3-16,0-2-6 15,0 2 5-15,0-6-4 16,-9 2-1-16,-17 0 6 16,-1 0-4-16,-3-2 4 15,7 0-2-15,7 0 2 0,9 0-2 16,7 0 4-1,0 0-2-15,0 0 0 0,0 0 1 16,0 0-3-16,23 0-2 16,14 0-1-16,13-2 4 15,12-2 1-15,-6 0-1 16,6-2-11-16,-12 0-16 16,-4 0 3-16,-9-7-8 15,-11-2-1-15,-3-1-5 16,-7-6-20-16</inkml:trace>
  <inkml:trace contextRef="#ctx0" brushRef="#br0" timeOffset="17273.091">15787 13758 9 0,'0'0'34'0,"0"0"-12"16,0 0 0-16,0 0-3 15,-244-24-4-15,172 24-3 16,-4 24-3-16,-4 9 2 16,4 12 2-16,7 5-5 15,12 8 0-15,11 6-1 16,16 5-2-16,14 3 0 16,16 1-3-16,0-2-1 15,27-5 1-15,42-10-2 16,23-7 1-16,21-11 0 0,13-12 0 15,8-13 2 1,-1-13-2-16,5 0 8 0,-13-11 13 16,-6-22 2-16,-20-6 12 15,-16-11-6-15,-17-12-7 16,-24-9 0-16,-24-15-15 16,-18 2-3-16,-11 1-5 15,-51 13-19-15,-24 16-33 16,-21 10-43-16,-4 10-14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9:30.205"/>
    </inkml:context>
    <inkml:brush xml:id="br0">
      <inkml:brushProperty name="width" value="0.05292" units="cm"/>
      <inkml:brushProperty name="height" value="0.05292" units="cm"/>
      <inkml:brushProperty name="color" value="#FF0000"/>
    </inkml:brush>
  </inkml:definitions>
  <inkml:trace contextRef="#ctx0" brushRef="#br0">5404 4285 19 0,'0'0'24'16,"0"0"-6"-16,0 0 2 0,0 0 4 15,0 0-7 1,0 0-6-16,0 0 2 0,0 0 0 16,-69-16 5-16,69 14-2 15,0 2-1-15,0 0 1 16,0-2 1-16,0 2 2 15,-4 0-2-15,-3-2-10 16,0 2 1-16,-2 0-2 16,6 0-2-16,3 0 6 15,-4 0-4-15,4 0-2 16,0 0-4-16,0 0 2 16,0 0-3-16,0-2 2 15,23 2 3-15,4-2 1 16,3-2-1-16,-3 2 2 15,-8 0 3-15,0-1-5 0,1 3 3 16,3-2-1 0,3 2-5-16,-8 0 4 0,2 0-3 15,-5 0-2-15,-7 0 0 16,-5 0 1-16,-3 0-2 16,0 0 1-16,0 0-4 15,0 0 4-15,0 0-3 16,0 13 2-16,0 9 1 15,0 4 1-15,-7 3 1 16,-9 0 0-16,-2-1-3 16,-5 0 1-16,-3 0-29 15,-6 1-27-15,-2-5-21 16,-8-3-19-16</inkml:trace>
  <inkml:trace contextRef="#ctx0" brushRef="#br0" timeOffset="2617.131">6021 4751 51 0,'0'0'23'0,"0"0"-4"15,0 0 6-15,0 0-4 16,0 0-5-16,0 0-3 16,0-11 1-16,0 11 1 15,0 0 0-15,0 0-2 16,0-2-1-16,0 2-2 16,0 0 1-16,0 0-4 0,0 0-2 15,0 0-2-15,0 0-3 16,0 0 0-16,0 15 0 15,-3 4 1-15,-17 3 2 16,-1 0-3-16,2 3 1 16,-1-6 2-16,1 2-3 15,8-7 2-15,-1-2-2 16,5-2 0-16,3-6 0 16,4 0 0-16,0-2 0 15,0-2-1-15,0 0 3 16,0 0 0-16,0 0-1 15,0 0 2-15,0-2 5 16,11-16 4-16,21-4-8 0,-2-7 0 16,3 0-3-1,3 0 0-15,-10 5-1 0,-8 4 1 16,-2 4 1-16,0 8 0 16,-9 0 0-16,0 6 0 15,2-1-1-15,-9 3-2 16,3 0 0-16,8 0-4 15,12 0 2-15,16 15 2 16,10 6 2-16,4 0-4 16,7 2-1-16,-1-4-51 15,-22 6-25-15,-18-6-26 16</inkml:trace>
  <inkml:trace contextRef="#ctx0" brushRef="#br0" timeOffset="4627.17">9534 4154 13 0,'0'0'33'0,"0"0"-2"0,0 0 4 16,0 0-9-16,0 0-5 16,0 0-5-16,0-6-3 15,0 6 1-15,0 0 0 16,0 0 5-16,0-2-1 16,0 2-6-16,0 0 3 15,0 0-4-15,0 0-2 16,0 0 0-16,0 0-5 15,4 0 0-15,-4 0-4 16,3 0 0-16,4 0 0 16,9 2 0-16,4 13 1 15,10 3 8-15,4-1-7 16,8 6 3-16,8 1 1 16,11 2-1-16,0-2 4 0,1 0 1 15,-6-4-2 1,-10-4 1-16,-12-6-4 0,-15-4 3 15,-15-4 0-15,-4 1-8 16,0-3 7-16,-27 0-7 16,-56 0-15-16,-39 6-24 15,-30 5-12-15,-9 7-40 16,23 7-21-16</inkml:trace>
  <inkml:trace contextRef="#ctx0" brushRef="#br0" timeOffset="5831.245">9763 5632 10 0,'0'0'140'16,"0"0"-115"-16,0 0 4 15,0 0 17-15,0 0-2 16,0 0-17-16,0-22-5 15,0 21-1-15,0-4 0 16,0 4 4-16,0 1-5 16,0 0-8-16,0 0 5 15,0 0-12-15,0 0-2 16,0 0-3-16,0 0-4 0,12 6 4 16,2 9 3-1,6 6-3-15,3-2 4 0,0 6-4 16,0 1 2-16,-4-2-1 15,-1-2 2-15,1 1-3 16,1 0 0-16,-1-1 1 16,4 2 4-16,-5-4-5 15,1 0 0-15,-3-4-1 16,-9-3 6-16,-3-6-4 16,-4-2-1-16,0-4-1 15,-11 5 1-15,-77 5-3 16,-38 4 1-16,-26 2-11 15,3-4-41-15,24 0-25 16,26 0-32-16,23 2-33 16</inkml:trace>
  <inkml:trace contextRef="#ctx0" brushRef="#br0" timeOffset="7357.237">9260 7747 37 0,'0'0'20'15,"0"0"2"-15,0 0 8 16,0 0-4-16,0 0-6 0,0 0-2 16,0 0 1-1,-9 0-1-15,9 0-2 0,0 0 1 16,0 0-4-16,0 0 3 16,0 0-4-16,-10 7-5 15,-13 5 3-15,-7 4 5 16,-6 1-1-16,-4-2-8 15,1 1-4-15,0 3 5 16,5-5-1-16,11 0-5 16,7-5 2-16,2 2-1 15,2-1-2-15,5 0 0 16,0 0 0-16,7-1-1 16,0 8 1-16,0 5-3 15,26 2 3-15,27 6 2 16,23-2 1-16,16-3 2 15,14-4-4-15,6-2 3 16,-10-10-4-16,-19 3-22 16,-28-4-35-16,-33 0-37 15,-22 2-15-15</inkml:trace>
  <inkml:trace contextRef="#ctx0" brushRef="#br0" timeOffset="9055.269">10221 4760 38 0,'0'0'10'0,"0"0"10"16,0 0-1-16,0 0 0 16,0 0-7-16,0 0-1 15,0-40-1-15,0 36 0 16,0-1 5-16,0 5-5 16,0 0-3-16,0 0-2 15,0 0-5-15,0 0 1 16,0 0 0-16,-4 17 0 15,-22 8 19-15,3-2-14 0,-4 7-1 16,-8 5 5-16,-2 5-4 16,-6 4 2-16,-3 4 6 15,4-6-9-15,12-6 0 16,7-6-4-16,8-12 0 16,7-8-1-16,8-6 0 15,0-4 0-15,0 0 2 16,0 0-2-16,0-2 5 15,8-14 1-15,19-8-3 16,7-11 3-16,4-3-1 16,7-3-2-16,-6 1-1 15,-6 4-1-15,-1 2 3 16,-5 7 0-16,-1 5-4 16,-6 8 4-16,-10 4-4 0,6 6 0 15,-9 2 1 1,-3 0 0-16,-1 0-1 0,1-1 0 15,1 3 1-15,-1-1-1 16,-4 1 2-16,0 0-2 16,0 0 7-16,0 0-5 15,0 0 6-15,0 0-1 16,0 0-3-16,0 0 10 16,0 0-6-16,0 0-1 15,0 0 1-15,0 0-7 16,3 0 3-16,-3 0-1 0,4-1-2 15,3-1 3 1,-2-1-4-16,2-3 1 16,0 5 3-16,2-4-3 15,-2 1 3-15,-3 2 1 0,-1 0-4 16,-3 0 6-16,4 2-6 16,-4-2 0-16,0 2 0 15,0 0 2-15,0 0-3 16,0 0 0-16,0 0-4 15,0 0 3-15,3 0-4 16,6 6 0-16,11 11 3 16,6 2 4-16,11 3 0 15,16 2 0-15,13 3-1 16,17 1 3-16,28 3-4 0,22 1 0 16,16 3-2-1,-8 1-56-15,-38-4-86 0,-64-12-73 16</inkml:trace>
  <inkml:trace contextRef="#ctx0" brushRef="#br0" timeOffset="19884.682">5262 2992 82 0,'0'0'33'0,"0"0"-4"16,0 0 1-16,0 0-4 15,0 0 11-15,0 0-12 16,0 0-4-16,-7-79 6 16,7 69-13-16,0 1 3 15,0 0-3-15,0 3-13 16,0 0 5-16,16 2-6 0,-2 4 0 15,6 0-5 1,-4 0 5-16,7 0-4 0,0 19 4 16,-5 9-9-16,-10 5 8 15,-8 6-4-15,0 2 1 16,-12 1 1 0,-25-3 3-16,-2-5 0 0,2-9-4 15,1-10-6-15,6-7 8 16,4-4 0-16,6-4 2 15,4 0 0-15,-1 0 1 16,4 0 2-16,-1-12 1 16,2-1-2-16,5 2 6 15,7-1-8-15,-4-2 0 16,4 3 0-16,0 7 2 16,0-1-2-16,0 5 0 15,0 0-7-15,0 0 6 16,0 0-2-16,27 2 2 0,3 12-3 15,-4 2 1-15,1 2 3 16,-1 0 0-16,1-2-14 16,-4 2 7-16,-7-2-16 15,-9 0-20-15,-4 0 6 16,6-2-42-16</inkml:trace>
  <inkml:trace contextRef="#ctx0" brushRef="#br0" timeOffset="20110.386">5733 3282 52 0,'0'0'54'15,"0"0"-40"-15,0 0 9 16,0 0 8-16,0 0-7 15,0 0-5-15,-172 75-9 16,141-58-9-16,-7 7-1 16,0 3-17-16,-12-1-29 15,4-2-49-15</inkml:trace>
  <inkml:trace contextRef="#ctx0" brushRef="#br0" timeOffset="23714.605">6021 2963 52 0,'0'0'27'0,"0"0"-7"15,0 0 4-15,0 0-3 16,0 0-10-16,0 0-1 16,73-60-5-16,-50 58-3 15,3 2 2-15,6 0-4 16,-2 0 0-16,4 0-1 16,-2 15 1-16,-2 7 0 15,-7 3 0-15,-13 8-1 16,-6 3 1-16,-4 1 0 15,0-4 0-15,-14-1-1 16,-22-2 2-16,3-6 0 16,-10-2-1-16,6-8 0 15,5-4 0-15,15-4 0 16,4-6 1-16,6 0 1 16,4 0 3-16,-1-6 12 0,-5-9-2 15,9-4 3-15,0 1-3 16,0 0-6-16,0 2-4 15,0 2 4-15,0 3-9 16,9 7 4-16,2 1-4 16,5 3-3-16,7 0 2 15,7 0 0-15,0 4 1 16,3 12-2-16,-1 0 2 16,-5 3 0-16,3 0 0 15,-7 1-2-15,0-4 1 16,0-2-1-16,-9-2-6 15,2-1-1-15,0-1-24 0,2-5 0 16,13-5-7-16,10 0-32 16</inkml:trace>
  <inkml:trace contextRef="#ctx0" brushRef="#br0" timeOffset="24046.093">6640 2675 68 0,'0'0'25'0,"0"0"0"16,0 0 2-16,0 0-6 16,0 0-7-16,0 0-3 15,-35-30-8-15,35 36-1 16,0 24 1-16,30 16 7 15,13 8 7-15,3 4-1 16,3 2-5-16,1 4 6 16,-4 0-12-16,-7 1-2 15,-13-1-2-15,-19-1 1 16,-7-4-4-16,-26 4-11 16,-50-2-22-16,-36-2-7 15,-21-7-15-15,-5-6-32 16</inkml:trace>
  <inkml:trace contextRef="#ctx0" brushRef="#br0" timeOffset="24621.491">4783 2657 31 0,'0'0'26'0,"0"0"-8"15,0 0 3-15,0 0 1 16,0 0 0-16,0 0-1 15,-46-25-5-15,46 24 2 0,-3 1-8 16,3 0 2-16,-4 0-2 16,-1 0-5-16,-6 0-2 15,-23 14-3-15,-20 20 0 16,-10 12 13-16,-9 6-2 16,12 6-2-16,7 2 5 15,5 7-6-15,12 0 3 16,8 2-9-16,19-4 0 15,10-4-2-15,0-5 0 16,0 2-4-16,30-5-5 16,9-5-22-16,10-8-3 15,12-10-6-15,11-8-14 16,9-8-16-16</inkml:trace>
  <inkml:trace contextRef="#ctx0" brushRef="#br0" timeOffset="41982.461">10297 3228 99 0,'0'0'20'16,"0"0"4"-16,0 0 11 15,0 0-12-15,0 0 8 16,0 0-4-16,0 0-7 15,-16-76 0-15,16 66-4 16,0 2 1-16,19-3-4 16,1 4-10-16,-1-1 4 15,-1 2-3-15,1 2-1 16,4 2-3-16,0 2-4 16,4 0 4-16,3 2 0 15,-2 16-2-15,-1 8-1 16,-13 3 1-16,-11 9 2 15,-3-3-3-15,0-1 3 0,-3 1 0 16,-27-2 0-16,-13 2 2 16,-3-5-5-16,2-6 0 15,2-7 3-15,12-4-1 16,3-7-5-16,11-4 4 16,9-2 1-16,-2 0 2 15,2 0 2-15,0-10-2 16,-2-5 0-16,9-1 3 15,0 1-3-15,0-1 0 16,0 2 2-16,0 1-1 16,0 8 2-16,0 0-4 15,0 5-1-15,0 0 0 0,0 0-5 16,16 0 0-16,11 3 3 16,6 15 3-16,6 1-1 15,-5 4 1-15,-2 1 0 16,-2-2-1-16,0-2-1 15,0-2-2-15,2-4-7 16,1-4-21-16,1-6-14 16,1-4-11-16,-5 0-7 15,-7 0-23-15</inkml:trace>
  <inkml:trace contextRef="#ctx0" brushRef="#br0" timeOffset="42216.831">11059 3473 52 0,'0'0'48'0,"0"0"-29"0,0 0 7 16,0 0 2-16,0 0-12 16,0 0 4-16,-56 73 10 15,13-37-6-15,1-3-5 16,1 0-14-16,-5-2-2 15,0-1-3-15,-7-4-7 16,-5 1-23-16,-6-7-32 16,2-4-19-16</inkml:trace>
  <inkml:trace contextRef="#ctx0" brushRef="#br0" timeOffset="43152.312">11406 3194 72 0,'0'0'23'16,"0"0"3"-16,0 0 7 0,0 0-2 15,0 0-11-15,0 0-4 16,-14-24-4-16,10 24 0 16,-1 0-5-16,-2 1-7 15,-9 16 0-15,-2 8 2 16,-5 0 2-16,0 6 5 16,4-4-7-16,3 1 5 15,9 2-2-15,7-3-5 16,0-4 3-16,0 2-3 15,0-6 0-15,23 0 2 16,7-5-1-16,9-4 4 16,-2-5 3-16,9-5-5 0,-4 0 8 15,-5 0-1 1,9-12 10-16,-7-11 2 0,-9-6-9 16,-7-2 10-1,-16-3-8-15,-7-1-7 0,0 4 13 16,0 0-14-16,-26 9-1 15,-1 2 3-15,-3 6-7 16,0 7 4-16,-2 0-6 16,11 3-7-16,2 4 6 15,3 0-16-15,2 0-13 16,-6 0-23-16,4 14-20 16,9 2-4-16,7-2 2 15,0-3-30-15</inkml:trace>
  <inkml:trace contextRef="#ctx0" brushRef="#br0" timeOffset="43518.803">11903 2927 70 0,'0'0'37'0,"0"0"-12"16,0 0 7-16,0 0-3 0,0 0-2 16,0 0-9-1,-32-39-6-15,32 39-2 0,0 0-7 16,0 19 1 0,0 18 4-16,9 13 5 0,17 8 1 15,8 9-5-15,8 2 5 16,1 3 4-16,-2 5-11 15,-6-3-2-15,-17-1-5 16,-13-8 0-16,-5-5-2 16,-9-7-13-16,-51-8-27 15,-32-3-14-15,-26-5-20 16,-24-11-25-16</inkml:trace>
  <inkml:trace contextRef="#ctx0" brushRef="#br0" timeOffset="44080.331">9961 2962 50 0,'0'0'33'15,"0"0"-8"-15,0 0 3 16,0 0 5-16,0 0-12 15,0 0 0-15,3-53 7 0,-3 53-6 16,0 0-6-16,0 14-9 16,-33 22-7-16,-20 15 24 15,-13 12 2-15,-3 8-9 16,9 1 4-16,7 0-9 16,14 0-1-1,19 3-7-15,20-1-4 0,0-1 7 16,55-6-7-16,18-7-10 15,14-7-27-15,5-8-35 16,-24-8-17-16,-30-11-26 16</inkml:trace>
  <inkml:trace contextRef="#ctx0" brushRef="#br0" timeOffset="48535.306">6961 5895 102 0,'0'0'20'0,"0"0"0"16,0 0 6-16,0 0 8 16,0 0-5-16,0 0 0 15,0 0-4-15,-46-11-6 0,39 11-5 16,-13 9 1-16,-10 15-5 16,-12 8 8-16,-8 7-2 15,4 8-2-15,-3 6 5 16,3 5-8-16,0 6 1 15,3 2-3-15,9 0-7 16,19-4 6-16,15-3-8 16,0-7 1-16,26-6 0 15,32-8-1-15,3-3-9 16,-3-12-13-16,-9-5-27 16,-15-8 0-16,-14-6-21 15,-17-4-4-15,-3 0-14 16</inkml:trace>
  <inkml:trace contextRef="#ctx0" brushRef="#br0" timeOffset="49065.284">6971 6318 39 0,'0'0'35'0,"0"0"-17"16,0 0 6-16,0 0 0 16,0 0-8-16,0 0-3 15,0-27-3-15,0 27 3 16,0 0-1-16,-3 0-4 15,-4 0-1-15,-6 1-4 16,-1 17-1-16,-2 4 3 16,0 5-3-16,6 3 0 15,3 2-1-15,7 1 0 16,0-2 0-16,0-5-1 16,3-8 0-16,24-5 0 15,3-4-1-15,-4-5 1 16,-3-4 1-16,-3 0 0 0,-4 0 1 15,1-13 2-15,-1-8 2 16,-5-6 13-16,-2 0 0 16,-9-5-5-16,0 1-4 15,-9 1-5-15,-25 4-3 16,8 6 0-16,-4 3-1 16,-2 9-1-16,5 2-1 15,4 6-3-15,0 0-11 16,6 0-25-16,-3 14-14 15,1 13-5-15,3-1-27 16</inkml:trace>
  <inkml:trace contextRef="#ctx0" brushRef="#br0" timeOffset="49333.545">7173 6525 67 0,'0'0'21'0,"0"0"-1"15,0 0 4-15,0 0-4 16,0 0-6-16,0 0 1 16,-37 59-7-16,17-36 0 15,1 5-4-15,-4-2-3 0,5-2 0 16,-5-4-1-16,4-2-12 15,-1-3-12-15,4-6-34 16,6 0-40-16</inkml:trace>
  <inkml:trace contextRef="#ctx0" brushRef="#br0" timeOffset="50017.368">7433 6268 46 0,'0'0'26'0,"0"0"-13"0,0 0 14 16,0 0-3-16,0 0-9 15,0 0-7-15,76-51 3 16,-69 45-1-16,2 4-1 16,-6-4-1-16,1-1-1 15,-4 3 3-15,0 0-1 16,0 2 2-16,0 2-1 16,0 0 0-16,0 0-5 15,0 0-3-15,0 0-2 16,0 0 0-16,0 0-1 15,3 4-1-15,-3 12 2 0,0 2 0 16,0 5 1-16,0 4 0 16,0 3-1-16,0 0 0 15,-14 0 1-15,5 0-1 16,-1-2 0-16,3-3 0 16,2-5 0-16,5-6 1 15,0-3-1-15,0-5 0 16,0-1 0-16,0-3 1 15,0 0 0-15,-4-2-1 16,4 0 1-16,-7 0 6 16,0 0 6-16,2 0-5 15,-3 0-2-15,8 0-2 16,-3 0 3-16,3 0-1 0,0 0-6 16,0 0 4-16,0 0-4 15,0 0 0-15,0 0 0 16,0 0-2-16,0 0 1 15,0 0 1-15,7 0 0 16,20 0 1-16,-1 0-1 16,13 0 0-16,0-2 0 15,2-6-33-15,12-5-14 16,-4-6-7-16,-3-2 2 16,-3 2-15-16</inkml:trace>
  <inkml:trace contextRef="#ctx0" brushRef="#br0" timeOffset="50410.38">7815 6032 7 0,'0'0'31'0,"0"0"-18"0,0 0 12 15,0 0-1 1,0 0-4-16,0 0-3 16,-96-44-1-16,96 44-1 0,0 0 0 15,0 0-3 1,0 0-2-16,0 7-2 0,23 15 10 16,11 7-4-16,9 3 2 15,6 6 2-15,4 2 1 16,4 4-5-16,-4 4-6 15,-4 2-3-15,-3 5 0 16,-23-5-4-16,-19 0 1 16,-4-2 0-16,-27-7-4 15,-40 2-3-15,-32-3-28 16,-16-4-27-16,0-2 1 16,16-4-3-16,30-8-30 15</inkml:trace>
  <inkml:trace contextRef="#ctx0" brushRef="#br0" timeOffset="51170.32">7472 6535 11 0,'0'0'21'0,"0"0"2"16,0 0-8-16,0 0-7 15,0 0 0-15,0 0 2 16,-16 0 0-16,16 0-8 16,-4 0-1-16,4 0 3 15,0 0 2-15,-3 0 1 16,-2 0 1-16,1 0-4 16,-3 0 0-16,0 0 0 15,-6 0-4-15,10-1 2 16,-1-2-1-16,1 1 0 15,3 1 1-15,-4-2-1 16,4 3 1-16,0-2 0 16,0 2 0-16,0 0 1 15,-5 0-2-15,1 0-1 0,1 0 0 16,3 0-1-16,0 0 1 16,0 0-1-16,0 0 0 15,0 0 0-15,0 0 2 16,0 0-1-16,7 0 2 15,12 0 0-15,4-2 2 16,8-2-1-16,0-2-2 16,-1 2 4-16,4 2-2 15,-2-2-1-15,-6 0-1 16,4-1 0-16,-14 4-1 16,-9-1 0-16,1-1-3 15,-8 3-15-15,0 0-18 16,0 0-25-16</inkml:trace>
  <inkml:trace contextRef="#ctx0" brushRef="#br0" timeOffset="51794.81">7490 6192 11 0,'0'0'17'0,"0"0"-8"15,0 0-6-15,0 0-1 16,0 0 0-16,0 0 2 0,19 0-1 16,-19 0-3-16,0 0 1 15,3 0-1-15,-3 0 1 16,0 0-1-16,0 0 1 16,0 0-1-16,0 0-2 15,0 0-10-15,0 0-19 16</inkml:trace>
  <inkml:trace contextRef="#ctx0" brushRef="#br0" timeOffset="54766.557">11006 5923 11 0,'0'0'43'16,"0"0"-21"-16,0 0 4 15,0 0 3-15,0 0-3 16,0 0-7-16,0 0-3 16,0 0-2-16,0-26-4 15,0 26 0-15,0 0-8 16,-16 14 1-16,-2 11 7 16,-10 11 5-16,2 6-3 15,3 4-2-15,5 8 2 16,2 8-1-16,5 0-6 15,3 3-4-15,8-8 3 0,0-4-4 16,0-9 2-16,12-7-2 16,14-3 0-16,1-11-1 15,7-3-9-15,-3-7-20 16,0-6-19-16,-1-7-11 16,9 0-14-16</inkml:trace>
  <inkml:trace contextRef="#ctx0" brushRef="#br0" timeOffset="56362.925">11247 6203 36 0,'0'0'19'16,"0"0"-2"-16,0 0 9 0,0 0-5 16,0 0-4-16,0 0-5 15,-4 0 2-15,4 0 4 16,0 0-4-16,0 0 6 16,0-3-3-16,0-3 0 15,0-4 0-15,4-2-12 16,6 0 3-16,-1 0 4 15,-2-2-7-15,4 2 1 16,-2-1 1-16,1 4-6 16,-3 1 3-16,-7 4-4 0,6 2 0 15,-6 2 0 1,0 0 0-16,0 0 0 0,0 0 0 16,0 0-6-16,0 0 5 15,3 4-5-15,-3 15 5 16,4 2 0-16,-1 2 2 15,-3 2-1-15,7 0 0 16,-3-2 2-16,1-2-3 16,-5-7 1-16,0 3 0 15,0-4 0-15,0-4 2 16,4-3-2-16,-4-2 0 16,0-4-2-16,0 0 2 15,0 1-3-15,0-1 3 16,0 3-1-16,0 1 3 15,-13 0-1-15,-4 1 1 0,1-4 0 16,-4 1-3-16,10 0 1 16,-3-2 0-16,10 0 0 15,3 0 0-15,0 0 0 16,0 0 0-16,0 0-3 16,0 0 1-16,0 0-6 15,19 0 7-15,11 0-1 16,9 0 4-16,11 0-3 15,-1 0 1-15,1 0-26 16,-10 0-10-16,-11 0-8 16,-15 0 3-16,-11 0-6 15,-3 0-24-15</inkml:trace>
  <inkml:trace contextRef="#ctx0" brushRef="#br0" timeOffset="56614.454">11722 6327 62 0,'0'0'26'0,"0"0"-2"0,0 0-1 16,0 0-5-1,0 0-8-15,0 0-7 0,0 14 2 16,-23 9 7-16,-10 4 0 15,-6-1-3-15,-2 1-6 16,-5 1-3-16,0-2 0 16,0-3-19-16,0-3-23 15,4-6-28-15</inkml:trace>
  <inkml:trace contextRef="#ctx0" brushRef="#br0" timeOffset="57533.291">11963 6006 44 0,'0'0'33'0,"0"0"-8"0,0 0 2 16,0 0 0-16,0 0-9 16,0 0-6-16,-23-18-8 15,43 15 1-15,6 2 3 16,1 1-1-16,3 0-1 15,-7 0 0-15,3 0-6 16,-3 0 2-16,-3 8-2 16,-4 10-1-16,-6 6 1 15,-10 8 0-15,0-1 0 16,0 6 3-16,-16-4-2 16,-10-2-1-16,-1-5 0 15,-3-10 0-15,0-3 2 16,0-7 0-16,-2-5-1 15,6-1 1-15,-1 0 0 0,4 0 1 16,4 0-2-16,8-6 6 16,0-8 3-16,6 0-2 15,5-1 1-15,0 2-6 16,0 1-1-16,9 4-2 16,9 0 0-16,-2 5 1 15,3 2-2-15,0 1-1 16,4 0 0-16,4 0 1 15,-1 14 1-15,5 0-2 16,-1 3 2-16,-4 4 0 16,6-3 0-16,-2 2-1 0,0-4-1 15,-3 1-10 1,-1-6-14-16,-3-5-12 0,-3-4-9 16,-1-2-10-16,-5 0-32 15</inkml:trace>
  <inkml:trace contextRef="#ctx0" brushRef="#br0" timeOffset="57869.411">12096 5631 69 0,'0'0'25'0,"0"0"-4"16,0 0 1-16,0 0-3 16,0 0-6-16,0 0-6 15,-37 28 4-15,47 16 16 16,29 6-5-16,7 6-6 16,7 7 9-16,7 1-12 15,2 6 3-15,-5 2-7 16,-11-4-8-16,-16 0 5 15,-21-2-6-15,-9 2 0 16,-23 2 0-16,-50 6-9 16,-35 8-9-16,-28-1-51 15,-13-2-5-15,8-13-48 0</inkml:trace>
  <inkml:trace contextRef="#ctx0" brushRef="#br0" timeOffset="60709.495">4337 1923 103 0,'0'0'61'16,"0"0"-41"-16,0 0-2 16,0 0 8-16,0 0 0 15,0 0-20-15,23-6-4 16,27 2 11-16,10-2-5 15,5 4 0-15,-4-2-1 16,-8 2-5-16,-14-1 1 16,-20 3-1-16,-8 0-1 15,-11 0-1-15,0 0 0 0,0 0-3 16,0 0 2-16,0 0 0 16,0 0-1-16,-4 11-1 15,-15 11 3-15,-4 7 0 16,0 2 1-16,0-1-1 15,9 0 0-15,1 3 1 16,13-2-2-16,0 1 2 16,0-4-1-16,0-6 0 15,0-4 2-15,4-5-1 16,1-6-1-16,-5-2 0 16,0-5-1-16,0 0 1 15,-16 0 0-15,-18 0-1 16,-4 0-8-16,7 0 5 15,8 0 1-15,16-3 3 0,2 0 1 16,5 0 0-16,0 1-2 16,0-1 1-16,0-4-12 15,32-3 10-15,9-3 0 16,8-4 1-16,10 3 1 16,-14 2 1-16,-4 0 0 15,2 3 4-15,-10-2 0 16,3 1 7-16,-13 4-2 15,-13 2-1-15,-6 4 11 16,-4 0-13-16,0 0 1 16,0 0-8-16,0 0-5 15,0 0 5-15,0 4-5 16,0 14 5-16,0 6 0 0,0 0 3 16,0 1-1-1,0-6-2-15,5-5 0 0,2-2 0 16,-3-5 0-16,-1-7 1 15,-3 0-2-15,4 0 5 16,-1 0-1-16,10 0-3 16,6-2 3-16,-1-10 1 15,10-3-2-15,-10 4-2 16,1 3 0-16,-6 4 1 16,-6 1-1-16,0 3 0 15,2 0-7-15,1 0-1 16,6 11-13-16,-2 7-4 15,-1 1-10-15,1 4-11 16,-2-3-11-16,2-4-21 0</inkml:trace>
  <inkml:trace contextRef="#ctx0" brushRef="#br0" timeOffset="60912.727">5367 2276 16 0,'0'0'89'16,"0"0"-70"-16,0 0 0 0,0 0 8 16,0 0-13-1,0 0-9-15,-20 20 3 0,-10 5 4 16,-2 0-9-16,-1-1-1 16,3 0-2-16,3-2-12 15,4-6-36-15,0-2-39 16</inkml:trace>
  <inkml:trace contextRef="#ctx0" brushRef="#br0" timeOffset="62034.412">5760 2011 79 0,'0'0'42'0,"0"0"-29"16,0 0-1-16,0 0-1 16,0 0-3-16,0 0-1 15,-23 58 6-15,14-28-4 16,5-2-3-16,-6-2-3 16,6 4-1-16,-1-1-2 15,5-3 3-15,0-4-3 16,0-6 2-16,19-9-2 15,13-2 2-15,-2-5-2 16,0 0 2-16,4-2 4 16,1-18 13-16,-1-7 5 0,1-5-19 15,-8-4 6 1,-13-2 0-16,-11-1 1 16,-3-4 0-16,0 5-10 0,-10 8 7 15,-13 8-4-15,-4 10 3 16,1 7 3-16,3 5-11 15,-4 0 0-15,-8 2-1 16,1 23-4-16,1 9 3 16,6 5 1-16,11 0 2 15,16 1-4-15,0-4 3 16,0-4-1-16,30-7-1 16,6-8 0-16,1-4-1 15,5-10 1-15,4-3 2 16,4 0 0-16,3-1 0 0,-4-18 1 15,-3-1 4-15,-3-1-2 16,-17 0 4-16,-3 3 3 16,-12 1-8-16,-8 6 16 15,-3 3-8-15,0 8-3 16,0 0 3-16,0 0-10 16,0 0-7-16,0 0-1 15,0 17-8-15,0 6 16 16,4 6-3-16,5-4 2 15,1 1-1-15,3-7-6 16,-3-5-1-16,3-9-3 16,-3-2 5-16,1-3 5 15,1 0 2-15,8-4 0 0,-3-14 13 16,3-5-7 0,-8 0 3-16,-5-1 3 0,0 1-5 15,-7 8 3-15,0 3-1 16,0 10 0-16,0-1-5 15,0 3-4-15,6 0-9 16,4 0-4-16,1 18 2 16,8 4 9-16,1 0 2 15,-1-2-6-15,4-3 5 16,4-8-9-16,-1-2 5 16,12-5 4-16,1-2 1 15,7 0 1-15,-1-18 2 0,-4-6 3 16,-5-11-1-16,-13-2 2 15,-4-5 11-15,-12-7 0 16,-7 1-11-16,0 3 17 16,0 6-10-16,-3 9 11 15,-13 10 0-15,9 9-10 16,3 10 1-16,4 1-16 16,0 0-6-16,-9 19-2 15,-1 22-13-15,-3 9 21 16,-1 8 3-16,5-6-1 15,9-2-2-15,0-10 0 16,0-4-18-16,23-7-10 16,16-7-17-16,7-8-10 15,11-8-2-15,-1-6-21 16,-13 0 24-16,-24 0-10 0,-19-18-21 16</inkml:trace>
  <inkml:trace contextRef="#ctx0" brushRef="#br0" timeOffset="62178.338">6780 2095 11 0,'0'0'32'16,"0"0"-22"-16,0 0 18 16,0 0 8-16,0 0-15 15,0 0-17-15,99-18 6 16,-14 18 2-16,2-4-8 16,-6-2 3-16,-12 0-6 0,-16-3-1 15,-16 1-3 1,-17-9-27-16,-17-3-26 0</inkml:trace>
  <inkml:trace contextRef="#ctx0" brushRef="#br0" timeOffset="62410.651">7109 1630 85 0,'0'0'46'0,"0"0"-15"16,0 0 5-16,0 0 16 15,0 0-23-15,0 0-14 16,41-24-12-16,21 39 8 16,17 21 5-16,-3 14-6 15,-3 12-1-15,-11 14-4 0,-20 4-3 16,-24 2-1 0,-18-4-1-16,-14 3-13 0,-75-5-66 15,-43-2-52-15</inkml:trace>
  <inkml:trace contextRef="#ctx0" brushRef="#br0" timeOffset="62993.402">4070 1698 15 0,'0'0'43'16,"0"0"-17"-16,0 0 13 16,0 0-3-16,0 0-4 15,0 0 10-15,18-100-4 16,-18 100-11-16,-4 18-8 16,-42 32-11-16,-17 28 15 0,-6 20 5 15,16 9-11 1,26 1 3-16,24-6-8 0,3-5 0 15,40-9-6-15,36-11-2 16,20-10 0-16,12-14-4 16,5-13-23-16,-2-11-20 15,-12-15-50-15,-15-14-39 16</inkml:trace>
  <inkml:trace contextRef="#ctx0" brushRef="#br0" timeOffset="64890.257">7941 8835 67 0,'0'0'48'0,"0"0"-23"15,0 0 3-15,0 0 6 16,0 0 6-16,0 0-7 16,0 0-1-16,0-40-10 15,0 40-1-15,0 0-9 16,-16 6-7-16,-34 24 1 16,-15 15-1-16,-11 14 11 15,3 5-9-15,6 5-2 16,12 1 3-16,11-1 0 15,21 4-6-15,18-7 1 16,5-4-3-16,8-7 0 0,33-11 0 16,9-8-8-1,-1-12-11-15,-3-10-28 0,-11-4-5 16,-15-8-16-16,-13-2 5 16,-7 0 3-16</inkml:trace>
  <inkml:trace contextRef="#ctx0" brushRef="#br0" timeOffset="65577.584">8420 9113 33 0,'0'0'37'0,"0"0"-19"15,0 0 6-15,0 0 8 16,0 0-12-16,0 0-6 16,-46-17 1-16,46 17 0 15,0 0 2-15,0-3-1 16,0 3 0-16,0-1 5 15,0-5-5-15,0-2 4 0,9-7-5 16,5-1-13-16,-2 1 7 16,-1 2-3-16,-2 1-1 15,-2 2 1-15,0 2-2 16,-4 2 1-16,6 2-4 16,-9 1 0-16,4 3-1 15,-4 0 0-15,0 0 0 16,0 0-3-16,0 5-7 15,0 24 3-15,-13 11 7 16,-8 7 3-16,-7 2 1 16,10-1-4-16,6 1 2 15,-2-5 0-15,8-3 1 16,6-6-1-16,0-8-2 16,0-9 0-16,0-9 0 15,0-5 0-15,0-4 0 0,0 0 4 16,-3 0-2-16,-17 0 7 15,-6 0-1-15,-11-11-3 16,-2 0-1-16,9 0-3 16,14 8-1-16,9 0-1 15,7 3 0-15,0 0 0 16,0 0-7-16,0 0-9 16,7 0 1-16,32 0 6 15,14 3 5-15,16-3-12 16,3 0-13-16,4 0-18 15,-7 0-5-15,-8 0-5 16,-12 0-29-16</inkml:trace>
  <inkml:trace contextRef="#ctx0" brushRef="#br0" timeOffset="65790.444">8859 9388 50 0,'0'0'47'0,"0"0"-14"16,0 0 0-16,0 0-7 15,0 0-10-15,0 0-6 16,3-1-3-16,-6 7-2 16,-24 11 8-16,-15 4 11 15,-3 1-14-15,-4 0-9 16,-1 2 0-16,1-2-1 16,6-5-36-16,13 0-19 0,11-5-28 15</inkml:trace>
  <inkml:trace contextRef="#ctx0" brushRef="#br0" timeOffset="66331.523">9066 9228 104 0,'0'0'32'0,"0"0"-1"15,0 0 7-15,0 0 2 0,0 0-9 16,0 0-11-16,67-115-5 16,-21 92-3-16,-7 2 0 15,-9 9 0-15,-11 2 7 16,-8 2-2-16,-2 4-2 16,-6 1 1-16,1 3-12 15,-4-3 3-15,0 3-6 16,0 0 3-16,0 0-8 15,0 0 2-15,0 0-4 16,0 27 1-16,-4 10 5 16,-15 8 5-16,3 1-5 15,9-2 0-15,7-4 2 16,0-2-1-16,0-10-1 0,0-6 0 16,0-10 4-1,0-4-4-15,0-6 0 0,0 1-1 16,0-3-2-16,0 0 2 15,-14 0-2-15,-15 0 3 16,3 0 0-16,-1-3 2 16,13-1-1-16,5 2 0 15,9 0 3-15,0 0-4 16,0 2 0-16,0 0 0 16,13-5-8-16,59-9-9 15,34-5 8-15,29-4-14 16,1-2-9-16,-14-1-17 0,-23-2-21 15,-19-4-2 1,-18-7-72-16</inkml:trace>
  <inkml:trace contextRef="#ctx0" brushRef="#br0" timeOffset="66564.134">9805 8676 84 0,'0'0'45'0,"0"0"-15"15,0 0 10-15,0 0 10 16,0 0-6-16,0 0-24 16,-16-33-17-16,59 75 9 15,17 20 23-15,17 16-8 16,7 9 4-16,-1 0-15 16,-18 4 3-16,-26-3-16 0,-39-2-3 15,-26-6-9-15,-105 1-42 16,-64-7-23-16,-53-4-31 15,-26-2-29-15</inkml:trace>
  <inkml:trace contextRef="#ctx0" brushRef="#br0" timeOffset="106550.695">18681 5995 130 0,'0'0'33'0,"0"0"-12"15,0 0 13-15,0 0-9 0,0 0-7 16,359-16-9 0,-137 18-5-16,25 19-4 0,-3 5-4 15,-30 3-33-15,-58 6-24 16,-71 1-38-16</inkml:trace>
  <inkml:trace contextRef="#ctx0" brushRef="#br0" timeOffset="106794.667">18915 7319 77 0,'0'0'56'15,"0"0"-36"-15,0 0-2 16,228-54-2-16,-117 50-10 16,42 4-6-16,52 0 0 15,39 14-18-15,16 6-43 16</inkml:trace>
  <inkml:trace contextRef="#ctx0" brushRef="#br0" timeOffset="107086.721">18621 8604 113 0,'0'0'6'0,"0"0"-4"16,0 0 13-16,0 0 4 15,281-53-10-15,-146 53-6 16,6-1-2-16,4 1-1 0,15 0 0 15,8 0-9 1,3-3-25-16,-15-6-59 0</inkml:trace>
  <inkml:trace contextRef="#ctx0" brushRef="#br0" timeOffset="108114.364">18483 10122 142 0,'0'0'35'0,"0"0"-31"16,0 0 0-16,244-34-4 15,0 28 1-15,50 0 5 16,30 6-2-16,5 0-2 16,-32 0-4-16,-42 0-11 15,-68 0-25-15,-68 6-32 16</inkml:trace>
  <inkml:trace contextRef="#ctx0" brushRef="#br0" timeOffset="108298.336">18984 10899 49 0,'0'0'142'15,"0"0"-136"-15,232 68-5 16,-45-57 11-16,57-7 1 16,34-4-11-16,19 0-2 15,0 0-28-15,-21-10-28 16,-41-4-42-16</inkml:trace>
  <inkml:trace contextRef="#ctx0" brushRef="#br0" timeOffset="116464.808">5760 17499 91 0,'0'0'40'16,"0"0"-29"-16,0 0 5 0,0 0 3 16,0 0-3-16,0 0-4 15,-119-4 1-15,119 4-5 16,0 0-6-16,57 0 3 16,51 0-1-16,54 0 0 15,72-6 12-15,56-6-9 16,34-2-5-16,15 5-2 15,18-3 1-15,-4 7 0 16,-16 5-1-16,-34 0 1 16,-68 0-3-16,-67 0 0 15,-60 5 1-15,-51 2-2 16,-34-1-5-16,-20-6 1 0,-3 0-4 16,-19 0 0-1,-64 4-6-15,-47-4 11 0,-53 0 1 16,-39 4 3-16,-41-4-2 15,-11 4 4-15,19-4 0 16,41 0 0-16,72 0 0 16,66 0 1-16,46 0 0 15,30 0-1-15,0 0-2 16,43 0 2-16,66 0 2 16,66 0-2-16,70 0 1 15,52 0 0-15,46 0-1 16,39 0 0-16,30 0 0 15,34 0 2-15,3 0-2 16,-1 0 1-16,-33 0 0 16,-54 0-1-16,-55 0 0 0,-85 0-1 15,-84 0 1-15,-65-4 0 16,-59 0 0-16,-13 0 4 16,-77 3 8-16,-53-4-10 15,-53 1-1-15,-41 1-1 16,-27-6 0-16,-13 3 1 15,11-6 0-15,32 6-1 16,42-2 0-16,50 8-1 16,57 0 0-16,33 0-1 15,39 0 1-15,0 0-2 16,35 0-1-16,52 0 4 16,54 0 2-16,54 0-1 15,56 0 0-15,39 0 0 0,7-8-2 16,-3 2 2-16,-38-2-2 15,-50 4 2-15,-61 4-2 16,-69-2 2-16,-53 2-1 16,-23 0 0-16,-43 0 0 15,-66 0-1-15,-52 0 0 16,-48 0 1-16,-32 0 1 16,-10 0-1-16,11 0 0 15,41 2 0-15,65-2 1 16,74 4 1-16,51 0-2 15,18-4-7-15,83 4 5 16,51 1 2-16,61-5 0 0,40 0 0 16,23 0-1-1,-2 0 0-15,-12 0 0 0,-32 0-1 16,-46 0 2 0,-46 0-1-16,-44 0 1 0,-44 0 1 15,-32 0-1-15,-9 0 1 16,-62 0 1-16,-51-5-2 15,-55 1 0-15,-53 0-1 16,-24 0 1-16,1 2 1 16,27 2-1-16,52 0 2 15,63 0-2-15,49 0 0 16,37 0 0-16,16 0-8 16,0 2-1-16,30 2 5 15,46 0 1-15,39-4 3 16,33 0-1-16,24 0-3 0,16 0-15 15,-6 0-7 1,-18 0-11-16,-35 0-6 0</inkml:trace>
  <inkml:trace contextRef="#ctx0" brushRef="#br0" timeOffset="120463.511">6216 18508 48 0,'0'0'31'0,"0"0"-25"16,0 0 8-16,0 0 8 15,0 0-10-15,0 0-5 16,0 0 1-16,226-34 3 16,-47 29 4-16,62-4-5 15,52 3-5-15,64 2-1 16,49 0 0-16,43 0 1 15,36 2-2-15,6 2 0 16,-6 0 0-16,-27 0 0 16,-32 2-3-16,-52 6 4 15,-51 0-4-15,-52-6 0 16,-60 2-1-16,-51-4 0 0,-53 0-6 16,-51 0-4-1,-43 0-3-15,-13-4 11 0,-69-6-9 16,-57 2-18-16,-42 2 15 15,-37-1 8-15,-29 7 6 16,-10-5 0-16,-7-2-3 16,3 0-5-16,15 3-3 15,31 4 6-15,47 0 6 16,50 0 0-16,59 0 4 16,46 4-4-16,13 6 0 15,66 1 0-15,43 0 9 16,36 1 0-16,40-6-1 15,49 7-3-15,44-7 2 16,39 1 1-16,40 1-4 16,19-2 1-16,20-2-2 0,-1 4 3 15,-8-1 0-15,-11 0-3 16,-35-3 2-16,-41 0-3 16,-39-4-2-16,-60 0 3 15,-46 0-2-15,-54 0 0 16,-56 0-1-16,-54 0 0 15,-12 0 0-15,-91 0 13 16,-62 0-12-16,-49 0-2 16,-29 0 0-16,2 0 1 15,35 0 4-15,61 0-1 16,58 0 2-16,60 0-5 16,23 10-2-16,23 4 2 0,56-2-1 15,40-6 1-15,49 2 1 16,37-4-1-16,39-4 0 15,46 7 0-15,31-5 1 16,29-1-3-16,16 3 3 16,13 5-1-16,-6-3 0 15,-27-6-2-15,-41 3 1 16,-45-3 0-16,-59 0 1 16,-43 0 0-16,-41 0 0 15,-52 0 0-15,-35 0 0 16,-30-3 0-16,-11-8 5 15,-88-3-5-15,-49-4 1 16,-59-1-2-16,-28-2 0 16,1 4 1-16,32 0 3 15,64 15-3-15,71 2 2 0,67 0-2 16,41 0-3-16,108 0 1 16,77 0 2-16,75 10 0 15,52 5 0-15,30-8-3 16,16 3 1-16,-2-2-2 15,1-4 3-15,-15-4 0 16,-20 3 1-16,-34-3 0 16,-55 0 0-16,-65 0 0 15,-71 0 0-15,-69 0 0 16,-66 0 1-16,-29 0 7 16,-100-7-4-16,-65-1-4 15,-46-2 1-15,-30 3 0 0,23 3 3 16,35 4 12-16,52 0-6 15,67 0 3-15,44 0-12 16,26 0-1-16,20 0 0 16,11 0-7-16,84 4 7 15,89 3 1-15,87 7 1 16,79-2 2-16,52 2-4 16,1-4-1-16,-10-2-8 15,-43-8-7-15,-48 0 8 16,-57 0 5-16,-77-12 1 15,-75-2 1-15,-77-8-3 16,-49-4 4-16,-121-7 0 16,-90-2-5-16,-77-1 4 15,-52-8 1-15,-30 4 0 16,21 3-1-16,62 10 2 0,99 10 1 16,132 17 7-16,102 0 2 15,201 18-10-15,162 23 0 16,169 7 7-16,157 10 15 15,100 1-23-15,43-5-9 16,-1-15-44-16,-59-21-70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5:44:14.211"/>
    </inkml:context>
    <inkml:brush xml:id="br0">
      <inkml:brushProperty name="width" value="0.05292" units="cm"/>
      <inkml:brushProperty name="height" value="0.05292" units="cm"/>
      <inkml:brushProperty name="color" value="#FF0000"/>
    </inkml:brush>
  </inkml:definitions>
  <inkml:trace contextRef="#ctx0" brushRef="#br0">15601 12093 296 0,'0'0'111'16,"0"0"-68"-16,0 0 29 15,0 0-8-15,0 0 0 16,0 0 16-16,0 0-10 16,-3 35-9-16,3-34-3 15,0 2-11-15,0-3-15 16,0 0 2-16,20 0-4 16,25-18 1-16,24-17 1 0,25-7-19 15,20-10-7 1,15-4-5-16,8-4 0 0,8 0 0 15,3-1 0-15,-2 7-2 16,-7 4 1-16,-13 12-5 16,-16 8 0-16,-28 4 5 15,-22 10-3-15,-17 2 3 16,-16 2 0-16,-10 5 0 16,-6 2 3-16,-6 2-3 15,-3 3 3-15,-2-3 1 16,0 3-3-16,0 0-1 15,0 0-24-15,0-1-55 16,0-2-66-16,0 3-53 16,0-2-47-16,3 2-74 15</inkml:trace>
  <inkml:trace contextRef="#ctx0" brushRef="#br0" timeOffset="597.881">17499 11256 232 0,'0'0'95'0,"0"0"-8"16,0 0 19-16,0 0-27 15,0 0 24-15,0 0-27 16,0-88-10-16,0 88 17 16,-3 0-28-16,-3 0 34 15,-10 0-86-15,-6 13 11 0,-5 13 19 16,1 0-25-16,3 6 3 15,8 0 6-15,7 3-14 16,6 5 0-16,2 6 0 16,0 4 0-16,2 8 0 15,12 5-2-15,1-4 0 16,6-4-1-16,8-10 0 16,9-6-3-16,7-10-3 15,3-6 3-15,6-13 1 16,-5-10 2-16,0 0 0 15,-2-2 1-15,-5-20 1 16,0-6 1-16,-4-2 1 16,-6 0-2-16,-5-7 1 0,-4-5-2 15,0-8 5-15,-1-8-1 16,-2-3 0-16,-6-5 41 16,-8 2-40-16,-6 6 14 15,0 4 17-15,-27 8-18 16,-15 4 3-16,-16 8-4 15,-6 4-16-15,-3 6 2 16,5 4-3-16,12 3-1 16,11 8 0-16,14 5-1 15,10 4-4-15,5 0-3 16,-1 0-13-16,1 0-16 16,-7 5-11-16,-5 10-12 15,2-3-16-15,0 4-41 16,4 2-18-16,7 0-34 0,9 2-86 15,0-2-117 1</inkml:trace>
  <inkml:trace contextRef="#ctx0" brushRef="#br0" timeOffset="1772.355">17573 11323 434 0,'0'0'121'0,"0"0"-23"16,0 0-19-16,0 0-25 15,0 0-6-15,0 0-22 16,17-5 13-16,5 12 13 16,1 5 6-16,-1 2 6 15,0 3-51-15,-1-2 18 16,0 5-4-16,0 5-18 0,-1-2-4 16,-3 0 0-1,-1 0-1-15,-3 2-3 16,1-4-2-16,-5-2-3 0,-1-3-34 15,-1-7-20-15,-4-6-34 16,-1-3-12-16,-2 0-14 16,0 0-38-16,0-16-24 15</inkml:trace>
  <inkml:trace contextRef="#ctx0" brushRef="#br0" timeOffset="2025.879">17835 11226 186 0,'0'0'164'0,"0"0"-49"0,0 0 16 16,0 0-24-16,0 0-55 15,0 0-15-15,-71 49 10 16,46-17 4-16,5 4-14 15,3 3-12-15,1-3-17 16,3-1-8-16,1-4-21 16,-3 1-88-16,-3-2-57 15,-2-8-83-15,4-3-117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46:39.642"/>
    </inkml:context>
    <inkml:brush xml:id="br0">
      <inkml:brushProperty name="width" value="0.05292" units="cm"/>
      <inkml:brushProperty name="height" value="0.05292" units="cm"/>
      <inkml:brushProperty name="color" value="#FF0000"/>
    </inkml:brush>
  </inkml:definitions>
  <inkml:trace contextRef="#ctx0" brushRef="#br0">4440 4510 56 0,'0'0'41'0,"0"0"-13"16,0 0 2-16,0 0-3 16,0 0-4-16,0 0-4 15,0 0-3-15,0-11-2 16,0 8 2-16,7-5-4 16,50-2-7-16,51-5 1 15,54-3 0-15,42 1 1 16,20 0-4-16,5 5-3 15,-15 4 0-15,-16 6 0 16,-23-1 1-16,-34 3-1 16,-38 0 0-16,-41 0 0 15,-32 0 0-15,-27 0-1 0,-3 0-5 16,-16 0 2-16,-63 0-6 16,-47 0 0-16,-42 12 1 15,-30-1 5-15,-11 1 4 16,-12 2 1-16,-19-1 0 15,-4-4 0-15,3 4-1 16,20-7 1-16,42 0-1 16,52-4 4-16,51-2-1 15,46 0 1-15,30 0-1 16,49-11-3-16,89-17 0 16,80-8-1-16,53 3 1 15,17 6 1-15,-9 10-1 0,-24 6-2 16,-37 7 1-16,-27 4 1 15,-32 0 1-15,-25 0 0 16,-31 0-1-16,-27-2 1 16,-30 2-1-16,-23-2 2 15,-20 0 1-15,-3-2 2 16,-46 0 8-16,-63-1-11 16,-63 3-2-16,-52 2-2 15,-47 0 2-15,-23 9 1 16,1 5-1-16,22 1 0 15,53-3 0-15,65-1-1 16,73-5 1-16,57-2 0 16,26-4-2-16,109 0-4 15,83-8 5-15,68-15 2 0,45 2-2 16,5 1-1-16,-23 6-2 16,-46 6 0-16,-53 0 0 15,-65 2-24-15,-50 2-28 16,-43-3 4-16,-29 5-5 15,-4 1-15-15</inkml:trace>
  <inkml:trace contextRef="#ctx0" brushRef="#br0" timeOffset="35328.254">7696 9400 18 0,'0'0'0'0,"0"0"-18"16</inkml:trace>
  <inkml:trace contextRef="#ctx0" brushRef="#br0" timeOffset="51687.787">12688 17413 95 0,'0'0'63'0,"0"0"-28"15,0 0 17-15,0 0 14 16,0 0-4-16,0 0-12 16,0 0-11-16,-9-48-1 15,9 48-2-15,0 0-8 0,0 10 8 16,0 7 18-16,0 6-8 15,9-1 1-15,5 8 3 16,9-2-15-16,-3 3-4 16,3-3-4-16,-4-6-10 15,-1-11-5-15,-2 0 3 16,0-7-6-16,-2-4 3 16,18 0 19-16,24-26 8 15,40-20 19-15,26-25-14 16,23-13-30-16,7-10 5 15,20-10-15-15,22 1-4 16,15 10-116-16,-2 18-90 16,-28 25-19-16,-41 16 54 15,-39 16 47-15,-13 7 3 0,6 2-4 16</inkml:trace>
  <inkml:trace contextRef="#ctx0" brushRef="#br0" timeOffset="59108.486">28948 9497 41 0,'0'0'26'0,"0"0"-11"15,0 0 9-15,0 0 4 16,0 0-2-16,0 0-7 15,-5-103-2-15,-2 79 0 16,-8-6 9-16,0-3-8 16,-8-2 1-16,-4-5-5 15,-3 0-2-15,-13-2-2 16,1 2 0-16,-4-1 5 16,-11 4-11-16,1 0 5 15,-13 4 3-15,0 0-4 16,-7 7 1-16,-13 4-3 15,-10 10-1-15,-14 11-1 0,-25 1 1 16,-23 0 3-16,-10 19 0 16,-8 6-3-16,11 2 0 15,16 5 3-15,10 10-4 16,13 7 1-16,7 11-4 16,0 10 1-16,0 10 1 15,7 8 2-15,16 9-4 16,19 5 1-16,31 8 0 15,15 17-1-15,25 1-1 16,9 2 6-16,32-8 2 16,55-14-4-16,35-11 3 15,26-13-6-15,17-16-2 0,14-11 0 16,15-15 1-16,4-12 1 16,0-12 1-16,-7-8-2 15,-15-10 4-15,-15 0 0 16,-13-10-3-16,-6-17 6 15,-6-8 3-15,-2-14 1 16,-5-7-1-16,-10-12 7 16,-16-8 2-16,-15-6 8 15,-21-11-15-15,-21-7 13 16,-14-10-7-16,-18-5 2 16,-14-3-9-16,0-1-7 15,-53-1 0-15,-30 1-4 16,-21-2 0-16,-29 3 0 0,-28 2 0 15,-21 3-2-15,-23 12 2 16,-2 9 0-16,5 20-6 16,14 18 6-16,20 20 0 15,20 20 0-15,19 14-7 16,7 35 3-16,3 29 4 16,-3 26 0-16,-7 18-1 15,-5 18 1-15,-6 12 0 16,14 11-2-16,34 8-12 15,53 0-3-15,39 10 1 16,85 2-11-16,60-7-2 16,37-13 26-16,32-29-7 0,22-28 9 15,17-27-14 1,-2-28 7-16,-3-21-2 0,-11-16 10 16,-16-2 0-16,-16-37 1 15,-11-22 5-15,-3-22 6 16,-12-26 1-16,-7-25-3 15,-24-17 8-15,-40-5-9 16,-51 3-3-16,-57 13 9 16,-16 5-3-16,-87 7-2 15,-38 4-7-15,-26 9-3 16,-20 12-5-16,-8 22-2 16,-3 17 4-16,0 24 2 15,4 17-4-15,10 18 4 16,5 5-4-16,4 30 4 15,0 32-4-15,10 22 5 0,29 20-4 16,35 10-8-16,38 7-13 16,32 2-11-16,31 1-1 15,0-8-2-15,64-12 0 16,39-12-3-16,35-11-4 16,26-15-28-16,8-14-4 15,6-16-18-15</inkml:trace>
  <inkml:trace contextRef="#ctx0" brushRef="#br0" timeOffset="61255.182">26827 9859 69 0,'0'0'17'0,"0"0"-12"16,0 0 13-16,-248-106 6 16,126 82-4-16,-33 4-5 0,-26 0-1 15,-10 5 1-15,-3 0 8 16,11 3-2-16,12 4-8 15,10 6 1-15,18 2-4 16,12 12-3-16,9 26 1 16,3 14-3-16,6 19 3 15,10 15-1-15,11 14-2 16,23 10 2-16,20 9 2 16,29 5 5-16,20 1 2 15,4-3-8-15,58-6-1 16,14-10-6-16,23-7 3 15,30-12-3-15,36-7 0 0,29-11 0 16,27-13 5 0,16-12-5-16,2-12 3 0,11-11-2 15,-19-13-1-15,-10-8 1 16,-19 0-2-16,-18-27 0 16,-12-17 14-1,-13-12-5-15,5-13 11 0,-15-15-5 16,-11-10-3-16,-20-7-4 15,-19-10 7-15,-31-2-1 16,-19 1-2-16,-33 2-3 16,-16 1 3-16,-23 3-4 15,-60 4-7-15,-36 4 2 16,-33 10-3-16,-32 11 0 16,-17 13 2-16,-17 14-2 15,-14 14 0-15,-17 14 3 16,-13 13-3-16,-5 9 0 0,0 17-7 15,3 23 1-15,13 14 6 16,11 13-2-16,31 9 2 16,37 6 0-16,38 10-3 15,28 4 3-15,30 6 0 16,26 9 0-16,31 1 0 16,19 3-6-16,30-4 4 15,58-2-3-15,29-11-6 16,33-13 11-16,22-13-1 15,17-17-10-15,22-16 4 16,6-13 2-16,11-12-1 16,13-7 6-16,10-7 0 15,-3 0 1-15,-4-7-1 0,-14-16-2 16,-18-6 0-16,-14-5-2 16,-10-7 4-16,-17-5 5 15,-22-8-2-15,-20-7-2 16,-10-13 3-16,-20-7-2 15,-18-7 3-15,-24-7-3 16,-31-1 3-16,-26-5 0 16,-7 1-1-16,-62 0 1 15,-37 0 2-15,-36 6-7 16,-38 6 3-16,-25 13 3 16,-27 19-7-16,-21 16 1 15,-14 14 0-15,-11 12 0 16,-8 12 0-16,1 2 0 15,2 20-3-15,19 24-3 0,20 18 3 16,20 19 2-16,22 9-3 16,27 13 4-16,14 4 0 15,19 12 0-15,29 5 2 16,41 2-2-16,45 5-2 16,31-3 1-16,95-1-4 15,62-7 5-15,47-17-4 16,37-13-4-16,25-23 4 15,17-20-5-15,-6-17 6 16,-2-18-1-16,-20-12 4 16,-26 0 0-16,-28-28 0 0,-26-12 5 15,-18-18-5-15,0-16 8 16,11-19 1-16,-6-17 1 16,-9-9-9-16,-35-7 12 15,-49 0 2-15,-66 1 3 16,-34 1 1-16,-114 5 4 15,-73 7-8-15,-57 4-1 16,-37 15-9-16,-5 16 4 16,13 23-1-16,36 23-8 15,47 23-2-15,31 12-1 16,5 53-4-16,-10 31 4 16,-14 27-8-16,-9 16-21 15,5 7-30-15,15-1-6 16,33-7-14-16,55-10-30 0,60-23 4 15</inkml:trace>
  <inkml:trace contextRef="#ctx0" brushRef="#br0" timeOffset="74738.135">22159 6410 77 0,'0'0'29'16,"0"0"0"-16,0 0 6 16,0 0 4-16,0 0-5 15,0 0-12-15,0 0-10 0,260-46 5 16,-58 42 4-1,65 4-2-15,39 0-9 0,40 0 0 16,24-4-7-16,0-5 0 16,-11 0-2-16,-42-1 4 15,-59 4-5-15,-60 2 4 16,-67 2 2-16,-55 2-2 16,-46-2 1-16,-26 2-2 15,-4-3 3-15,-11-2-5 16,-85-4-1-16,-75-4-1 15,-86 3-12-15,-73 2-5 16,-49 2 8-16,-28 0-5 16,-21 2 0-16,12 2 9 15,31 2 4-15,61 0 0 0,83 0 0 16,82 0 1 0,74 0 1-16,52 0 0 0,33 0-1 15,30 6-2-15,85-1 3 16,79 0 2-16,73-3 3 15,77-2 0-15,48 0-3 16,51 0-2-16,29 0-1 16,2-10 0-16,-28 2 0 15,-73 7 0-15,-87 1 1 16,-107 0 0-16,-87 0 0 16,-58 0 0-16,-34 0-9 15,-46 0-25-15,-53 0-32 16,-34 0 3-16,-12 7-16 0</inkml:trace>
  <inkml:trace contextRef="#ctx0" brushRef="#br0" timeOffset="75494.382">29219 6234 59 0,'0'0'67'0,"-227"-12"-52"0,187 10-5 15,31 2 8-15,9 0-1 16,0 0-5-16,35 0 1 16,71 0 14-16,66 6 11 15,45-2-15-15,31 0-15 16,0-4-2-16,-18 0-2 15,-9 0 0-15,-9-4 2 16,-12-12-2-16,-29 2-1 16,-45 0 0-16,-53 6 5 15,-47 2 19-15,-19-2 7 0,-7-2-14 16,-26-6-10-16,-70-5-10 16,-75-4-3-16,-77 0 3 15,-69 4 0-15,-26 4 0 16,-20 10 0-16,33 7-8 15,54 0 0-15,74 0-6 16,96 10-4-16,67 1-3 16,39 6-12-16,108 2 20 15,101 6 13-15,88-3-3 16,62-2-3-16,14 0-8 16,-21-6-1-16,-48 2 8 15,-63-6-3-15,-62-5-13 16,-64-5-30-16,-46 0-16 15,-39-8-49-15</inkml:trace>
  <inkml:trace contextRef="#ctx0" brushRef="#br0" timeOffset="81580.134">25214 16954 101 0,'0'0'22'0,"0"0"-3"0,0 0 8 16,-281-120-3-16,155 94-5 16,-39 16-2-16,-33 5 2 15,-19 5 1-15,-13 11-7 16,5 22-3-16,16 9-1 15,6 8-4-15,5 7-2 16,16 13-1-16,10 3-2 16,11 7 0-16,21 0-1 15,22 10-1-15,19 3 1 16,46 5 1-16,53 2-2 16,53 10-1-16,129 11 2 15,112 9 1-15,102 8 7 16,82-3 3-16,56-19-8 15,18-10 0-15,1-26 0 16,-4-11 0-16,-42-25 4 0,-45-26 1 16,-43-18-1-16,-56-6 9 15,-39-47-7-15,-31-19 11 16,-42-26-6-16,-60-23-5 16,-72-24 9-16,-93-26-4 15,-64-8-5-15,-152-5-6 16,-103 6-3-16,-100 4 1 15,-65 13 0-15,-53 14 0 16,-20 23 3-16,16 30-1 16,36 40-2-16,54 41-13 0,56 26-23 15,41 53-26-15,22 32-15 16,9 18 0-16,19 5 21 16,45-5-34-16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5:44:58.679"/>
    </inkml:context>
    <inkml:brush xml:id="br0">
      <inkml:brushProperty name="width" value="0.05292" units="cm"/>
      <inkml:brushProperty name="height" value="0.05292" units="cm"/>
      <inkml:brushProperty name="color" value="#FF0000"/>
    </inkml:brush>
  </inkml:definitions>
  <inkml:trace contextRef="#ctx0" brushRef="#br0">9520 7661 592 0,'0'0'203'0,"0"0"-105"16,0 0-10-16,0 0-12 15,0 0-20-15,0 0-20 16,0 0 6-16,0-11-42 16,0 11-4-16,0 0-2 15,0 0 0-15,0 10-5 16,2 20 10-16,-2 12 1 16,0 8 17-16,0 6 1 15,0 0-10-15,0-3-1 16,0-6 0-16,0-6-6 15,0-15 3-15,0-8-3 0,0-11 0 16,0-5 1 0,0-2-1-16,0 0 5 0,0 0 8 15,-4-13 1-15,-5-9-12 16,-3-5-1-16,2-2 7 16,-1-1 3-16,1-2-6 15,4 7-1-15,1 9-1 16,3 10-4-16,2 6 0 15,0 0-4-15,0 0-11 16,0 15-5-16,0 13 13 16,0-1 6-16,0 0 1 15,0-7-15-15,11-1-7 16,9-8-10-16,7-5 16 16,7-4 14-16,5-2-3 15,7-2-4-15,2-15-21 0,4-4-51 16,-3-1-51-16,-11 4-51 15,-17 8-110-15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48:13.394"/>
    </inkml:context>
    <inkml:brush xml:id="br0">
      <inkml:brushProperty name="width" value="0.05292" units="cm"/>
      <inkml:brushProperty name="height" value="0.05292" units="cm"/>
      <inkml:brushProperty name="color" value="#FF0000"/>
    </inkml:brush>
  </inkml:definitions>
  <inkml:trace contextRef="#ctx0" brushRef="#br0">13907 4992 136 0,'0'0'43'0,"0"0"-8"15,0 0 14-15,0 0-2 0,0 0-17 16,0 0-20-16,0 0 8 15,-80 123 18-15,24-59-10 16,3 9-10-16,7 7-4 16,16 10 2-16,21 8-3 15,9 2 0-15,16 2-5 16,37-5 1 0,16-9-3-16,3-11-2 0,4-19-2 15,-7-21-19-15,-8-12-50 16,0-18-53-16,-11-7 11 15,7 0 20-15</inkml:trace>
  <inkml:trace contextRef="#ctx0" brushRef="#br0" timeOffset="456.951">14593 5428 87 0,'0'0'59'0,"0"0"-12"16,0 0 11-16,0 0-17 16,0 0-29-16,0 0-12 15,-7-12-5-15,7 40 5 16,0 8 1-16,0 2-1 16,7 4 1-16,13-10 2 15,-1-7-2-15,8-7-1 16,-1-12-9-16,4-5-9 15,2-1 0-15,-5 0 8 16,-4-6 10-16,-9-7 1 0,2-7 2 16,0-6 8-16,-6-4 10 15,3-3-18-15,-3 3 8 16,-6 6-1-16,-4 4 7 16,0 10 13-16,0 2-12 15,0 8 0-15,0 0-8 16,0 0-10-16,0 6-2 15,-20 25-14-15,-13 14 16 16,-6 11 7-16,12-2-7 16,13 3 1-16,2-3-1 15,8-4 1-15,4-6-1 16,0-8-26-16,0-6-36 0,0-8-28 16,0-4-31-16</inkml:trace>
  <inkml:trace contextRef="#ctx0" brushRef="#br0" timeOffset="1316.012">15025 5811 93 0,'0'0'38'0,"0"0"-9"0,0 0 24 16,0 0-21-16,0 0 4 15,0 0-12-15,-42-84-15 16,34 84-6-16,1 0-3 16,-1 4-3-16,0 16 2 15,1 7 1-15,4 0 0 16,3 2-2-16,0-6 2 16,0-5 0-16,3-4 0 15,20-6-6-15,0-6-3 16,4-2 4-16,-1 0 4 15,-6 0 1-15,-2-4 3 16,-2-13 4-16,-9-8 3 16,-4-3 0-16,-3-8-5 15,0 0 5-15,-3 1-5 0,-27 6 0 16,-1 7 1-16,-4 8 9 16,1 3-8-16,4 11-3 15,-5 0-3-15,8 0-2 16,4 11-2-16,9 13 0 15,5 6-10-15,9 2-4 16,0 2 13-16,6-6 3 16,31-4 1-16,5-8-2 15,1-8-2-15,-6-2 3 16,-2-6 1-16,-5 0 2 16,-7 0 0-16,-5-6 5 15,2-8 2-15,-4-4 10 16,-1-4-8-16,-4-2 0 0,-4 4 0 15,-3 4-2-15,-4 6 3 16,0 6 0-16,0 1-3 16,0 3-5-16,0 0-4 15,0 0-5-15,0 3-7 16,0 15 5-16,0 4 7 16,9 1 0-16,5-4-1 15,9-3 0-15,-4-6-7 16,4-4 5-16,0-6-5 15,-3 0 8-15,-1 0 3 16,-1 0-1-16,-6 0 5 16,-1-14 6-16,1-4 6 0,-5-4-3 15,-3-2-7 1,-4 3 8-16,0 6-3 0,0 7-1 16,0 4 4-16,0 4-2 15,0 0-10-15,0 0-5 16,0 0-9-16,0 0-5 15,0 20-1-15,7 4 13 16,16 2-11-16,9-4 0 16,5-2-26-16,2-6-12 15,1-7-16-15,3-2-17 16,-4-5 0-16,1 0-13 16</inkml:trace>
  <inkml:trace contextRef="#ctx0" brushRef="#br0" timeOffset="2549.656">16352 5613 2 0,'0'0'117'0,"0"0"-76"16,0 0-4-16,0 0 7 16,0 0-11-16,0 0-15 15,-69-63-9-15,55 63-7 0,-6 3-2 16,-6 18 1-16,3 5 1 16,7 2 0-16,5-2-1 15,11 1 2-15,0-4 1 16,0 0-3-16,0-5 1 15,11-4-1-15,12-4 0 16,3-6 1-16,2-2 0 16,3-2 3-16,6 0 2 15,9 0 9-15,7-4 4 16,2-12-11-16,-6-4-4 16,1-2 4-16,-10 0-5 15,-4 4-1-15,-10 5 1 16,-12 7-1-16,-8 5-2 0,-3 1-1 15,-3 0-2 1,7 0-5-16,9 0-5 0,-2 6 7 16,6 3-6-16,-4 0-1 15,-2-4-3-15,-5 2-1 16,-2-5 0-16,-7-1 6 16,7-1 5-16,-7 0 5 15,0 0 2-15,3 0 5 16,-3 0 11-16,0-7-5 15,0-3 0-15,0-1 4 16,-7 4-7-16,-12 0-6 16,-4 5-3-16,-7 2 0 15,3 0-2-15,1 0 1 0,-1 12-4 16,4 10 0-16,4 5 0 16,12-1 0-16,7 0 1 15,0-3-2-15,0-6-3 16,19-5-6-16,4-4 4 15,-5-4 1-15,1-4 9 16,-3 0 0-16,-9 0 4 16,6 0 3-16,-3-12 10 15,-3-6 7-15,2-2-4 16,-9-2-11-16,0 4 7 16,0 4 0-16,0 4 2 15,0 3-2-15,0 7-6 16,0 0-6-16,0 0-4 15,0 0-8-15,0 13-5 0,0 6 13 16,7 6-1 0,9-5 1-16,2-3 0 0,-2-2 0 15,3-5 0-15,-5-4-1 16,2-4 1-16,-5-2 0 16,1 0 0-16,8 0 6 15,3 0 1-15,3-8 6 16,4-8-11-16,-3-2 7 15,-8 2-4-15,-4-2 5 16,-3 5 4-16,-9 6 4 16,-3 3-5-16,0 4-2 15,4 0-11-15,-4 0-2 0,0 0-12 16,4 4-5 0,1 12 7-16,-2 4 11 0,4 0 1 15,1-2-1-15,4-2-5 16,-5-2 2-16,0-8-3 15,2-2 2-15,-6-4 0 16,5 0 5-16,4 0 5 16,11 0 2-16,7-4 4 15,4-7 0-15,4-6-6 16,-7 3 7-16,-1 0-11 16,1 4 2-16,-9 2 2 15,-3 4-5-15,-3 4-5 16,-5 0 1-16,5 0 2 15,0 0-10-15,-6 0-6 16,-3 12-8-16,-1 1-26 0,-6 8-20 16,0-3-25-16,0 4-1 15,-23-2-61-15</inkml:trace>
  <inkml:trace contextRef="#ctx0" brushRef="#br0" timeOffset="4726.748">14682 6461 72 0,'0'0'80'0,"0"0"-48"15,0 0 7-15,0 0 8 0,0 0-13 16,0 0-9-1,-11-40-10-15,11 40-10 0,0 0-3 16,0 0-2-16,23 14-3 16,11 10 3-16,8 3 2 15,-1 6-1-15,1 1-1 16,-3-2 1-16,-5-2 1 16,-8-6-1-16,-10-6-1 15,-12-8 0-15,-4-5-4 16,0-5 0-16,-39 0-2 15,-14 0 0-15,-4-9-7 16,11-7 7-16,23 0 5 16,13 4 2-16,10 0 1 15,0-4 0-15,21 0-2 0,34-2-2 16,8 2 1-16,6 3-1 16,-3 0 2-16,-2 1 0 15,-10 1 1-15,-9 0-1 16,-10 1 0-16,-5 0 4 15,-7 2 4-15,-11 2 6 16,-4 1 4-16,-8 5 4 16,0-1 1-16,0-1-7 15,0-1-6-15,0 2-10 16,-13 1 0-16,3 0-3 16,-3 0 1-16,3 0-1 15,-6 13 3-15,9 10-5 16,3-3 4-16,4 2-1 15,0-1-3-15,0-2-2 16,19-5-2-16,12-6 0 16,6 1 6-16,9-9 3 0,-4 0 2 15,1 0-1-15,-10 0 7 16,-10-5 5-16,-3-5 9 16,-6 0 6-16,-5-1 7 15,-6 4 8-15,-3 1 6 16,0 5-4-16,0 1 5 15,0 0-14-15,0 0-14 16,0 0-20-16,0 0-2 16,0 7-18-16,0 21-12 15,0 18 30-15,0 12 10 16,4 4-8-16,-1 3 0 0,10-5 2 16,-10-4-4-16,4-9 2 15,-3-7 0-15,-4-17-2 16,0-11 0-16,0-6 2 15,0-6-2-15,0 0 10 16,0 0 17-16,0-16 54 16,0-22-12-16,0-18-30 15,-4-15-27-15,4-14-9 16,0-7-3-16,0 9-12 16,-3 9-15-16,3 16 18 15,0 16 9-15,0 13-17 16,0 10 17-16,3 6-11 15,24 5-7-15,15 4-16 0,4 4-14 16,11 0 5 0,-4 7-9-16,-4 11 0 0,-6 1 6 15,-13 3 16-15,-11 3 16 16,-6-1 1-16,-13-3 2 16,0 0 4-16,0 0 2 15,0-7 1-15,-9-1-8 16,-14-5-7-16,5-2 3 15,-1-2 0-15,3-4-2 16,12 0 6-16,4 0 3 16,0 0 7-16,0 0 2 15,0 0 1-15,16 0 0 16,25-8-1-16,17-10 0 16,2 0 0-16,-1 0 1 0,-6 2 0 15,-7-4 1-15,-9 2 2 16,-10-1 6-16,-11-3 2 15,-9 4 4-15,-7 0 2 16,0 6 1-16,0 2-1 16,-4 2-8-16,-19 5-6 15,0 0 3-15,-3 3-7 16,6 0-3-16,-3 0 2 16,9 18-7-16,-2 5 5 15,5 3 3-15,11 1-3 16,0-4 1-16,0-1 1 15,30-6 0-15,8-8 0 16,1-2-2-16,3-6 3 16,-1 0 3-16,1 0 0 0,1-8 3 15,3-9-3-15,-6-2 1 16,-8 1 0-16,-9 2-4 16,-9 4 5-16,-5 5-4 15,-2 3 1-15,-3 4-2 16,-4 0-4-16,0 0-2 15,3 0-4-15,4 0-6 16,2 9 15-16,-5 0-3 16,-1-3-12-16,-3 0 5 15,0-1 7-15,4-4-4 16,-4-1 5-16,0 0 3 16,0 0 1-16,0 0 4 0,0 0 1 15,0 0 2-15,0-6-4 16,-14-1-4-16,-6 1 1 15,4 2-1-15,6 4-1 16,1 0 0-16,2 0-6 16,0 0 5-16,3 10 0 15,-5 6-3-15,9-1-4 16,0 5 1-16,0-1 7 16,0-5-20-16,0-5 6 15,13-7-12-15,1-2 19 16,2 0 8-16,-4 0 2 15,-1 0 6-15,-1-1 7 0,6-11 12 16,-3-2-2 0,1-3-9-16,-7 6-2 0,2 5 3 15,-9-1-2-15,0 7-3 16,0 0-1-16,0 0-11 16,3 0-9-16,8 0-3 15,5 3-1-15,3 10 7 16,4-3 0-16,7 1 4 15,-3-5-3-15,-4 0 5 16,0-6 0-16,0 0 5 16,7 0 1-16,0-12 3 15,2-12 10-15,-9-9 0 0,-6-5 8 16,-1-5 4-16,-9-6 0 16,-3 3 17-16,-4 6-2 15,0 11-7-15,0 10 12 16,0 8-8-16,-11 10-4 15,4 1-39-15,-5 0-5 16,-8 24-32-16,-3 14 14 16,2 12 23-16,12 2 0 15,9-2-17-15,0-5-8 16,27-8-58-16,12-8-15 16,-2-7-7-16,-2-10 8 15,-12-4-9-15,-16-8 0 16,-7 0 0-16</inkml:trace>
  <inkml:trace contextRef="#ctx0" brushRef="#br0" timeOffset="4904.185">16622 6364 97 0,'0'0'50'0,"0"0"-23"15,0 0 15-15,253 0-5 16,-163 4-21-16,-8 2-9 15,-22 2-7-15,-18-4 0 16,-31 7-30-16,-11-1-42 16,0 1-24-16</inkml:trace>
  <inkml:trace contextRef="#ctx0" brushRef="#br0" timeOffset="5605.396">14933 7120 42 0,'0'0'77'0,"0"0"-53"16,0 0 9-16,0 0 20 15,0 0-10-15,0 0-17 16,-27-29-4-16,27 26 2 0,0 3 3 16,0 0-6-1,0 0-3-15,0 0 4 0,0 0-7 16,0 0-3-16,0 0-6 16,0 0-3-16,13 0-3 15,1 9-1-15,9 16 1 16,4 7 0-16,-1 11 1 15,6 1 0-15,-6 0 1 16,1-5 0-16,0-12-1 16,-8-9-1-16,-8-6 1 15,-3-7-1-15,0-2 3 16,-5-3-3-16,1 0 8 16,3 0 3-16,5-14 20 15,4-16 3-15,5-10-5 16,2-10-15-16,9 4-7 15,-9 4-4-15,0 10 3 16,-9 11-6-16,-1 10 4 0,-10 7-4 16,-3 2-19-16,0 2-32 15,4 0-21-15,-1 0-5 16,1 13 9-16,-1 8 6 16,3-2-13-16,-6 3 9 15,0-2-14-15</inkml:trace>
  <inkml:trace contextRef="#ctx0" brushRef="#br0" timeOffset="6299.895">15402 7233 33 0,'0'0'48'0,"0"0"-13"15,0 0 6-15,0 0-7 16,0 0 0-16,0 0-4 16,88-48-1-16,-61 34-4 15,3-3-8-15,-4 4-9 16,-6 0 5-16,-8 3 2 15,-8 5-5-15,-4 1 8 16,0-1-3-16,0 1-3 16,0 4-6-16,0 0-6 15,-20 0-2-15,1 0-1 16,-4 14 1-16,5 10 2 16,-5 5-2-16,11-2-1 15,5 1 3-15,7-3-3 16,0-5-3-16,0-6-2 15,0-7-3-15,19 0 1 16,4-5 9-16,0-2 1 16,4 0 2-16,6 0 0 0,6-9 7 15,-2-8 7-15,2-3-7 16,-2-2 2-16,-1 2 1 16,-10 3-9-16,-6 7 5 15,-6 5-6-15,-7 5-3 16,5 0 1-16,-1 0-4 15,5 0 1-15,0 9-1 16,-9 12 1-16,4-1-4 16,-3 0 2-16,7-2 2 15,4-2-7-15,8-5 9 16,-1-4-2-16,1-5 3 0,1-2 0 16,-2 0 2-16,4 0 0 15,4-16 5-15,1-6 11 16,-4-10-3-16,-8-5 6 15,-9-4 7-15,-2-3 5 16,-12-1-2-16,0 5 1 16,0 8 0-16,0 6-11 15,0 13-6-15,0 4-1 16,0 7 3-16,0 2-17 16,0 12-15-16,-16 24-9 15,-21 14 24-15,-2 9 3 16,2 2-3-16,10 0-12 15,11-3-42-15,13-6-34 16,3-5-11-16,41-8-13 16,47-11 11-16,8-10 53 15,-8-14-35-15</inkml:trace>
  <inkml:trace contextRef="#ctx0" brushRef="#br0" timeOffset="7062.469">16269 7217 26 0,'0'0'43'15,"0"0"-10"-15,0 0 1 16,0 0-4-16,0 0-6 16,0 0 6-16,-112-67 2 15,112 67-17-15,0 0-10 16,23 0-4-16,27 13 2 0,19 5 1 16,0-2-2-16,3-4 0 15,-12-8-2-15,-5-2 1 16,-11-2 0-16,-8 0 0 15,-13-6 1-15,-9-9 3 16,-5-1 7-16,-6-2 10 16,-3 2-5-16,0 0 0 15,0 6-2-15,-16 5-4 16,-3 1-5-16,1 4-5 16,-1 0-1-16,-4 4-1 15,0 18-3-15,3 6 1 16,10 3 3-16,10 0 0 15,0-1-1-15,3-6 0 0,27-4-1 16,0-6-4-16,6-3 1 16,1-7 2-16,2-4 2 15,3 0 1-15,-8 0 2 16,-4-9 2 0,-14-9-1-16,-6-6 5 0,-4-2 1 15,-6-3 2-15,0 7 1 16,0 10 6-16,0 6 3 15,0 6-8-15,0 0 0 16,0 0-13-16,0 0-5 16,0 18-4-16,0 9 9 15,3 1 3-15,20-2 0 16,7-2-2-16,7-5 0 16,9-2 0-16,-3-5-1 0,-4-4-9 15,-13-4-3-15,-11-2-17 16,-12-2-4-16,-3 0-12 15,0 0 8-15,0-16-34 16,0-4 13-16,0 0 3 16,-3 0 0-16,-5 0 32 15,1 2 22-15,2 1 1 16,2 3 11-16,-1 5 23 16,-3 0-1-16,7 5-5 15,0 3-4-15,-4 1 2 16,1 0 0-16,-17 0-12 15,-15 8-6-15,-2 14 14 16,-6 6 3-16,6 0-18 0,2 0-6 16,8 0-1-16,11 0-24 15,13-4-44-15,3-6-20 16</inkml:trace>
  <inkml:trace contextRef="#ctx0" brushRef="#br0" timeOffset="7313.114">17206 6785 162 0,'0'0'51'0,"0"0"1"0,0 0-10 15,0 0-15-15,0 0 11 16,165 165 16-16,-109-77-4 15,6 10 10-15,-2 2 12 16,-21-4-22-16,-35-9-24 16,-8-4-26-16,-98-3-19 15,-75 8-93-15,-67-2-58 16,-50-6-24-16</inkml:trace>
  <inkml:trace contextRef="#ctx0" brushRef="#br0" timeOffset="102102.879">25092 10451 49 0,'0'0'35'0,"0"0"-3"0,0 0-2 15,-14-110-1 1,-18 90-4-16,-14 6 0 0,-7 6-6 16,-7 6-2-16,-6 2-7 15,-6 0-5-15,-1 16-3 16,-3 12 1-16,0 6-3 16,3 9 1-16,1 2-1 15,3 7 0-15,12 4 1 16,8 6-1-16,10 8 0 15,21 7 1-15,18 1-1 16,0 1 0-16,18-5 0 16,40-9 0-16,9-6 0 15,11-13 0-15,2-9 1 16,3-12-1-16,13-6 0 16,-1-10 1-16,8-7 1 15,-4-2 2-15,-4 0 9 0,1-26 5 16,-4-9 4-16,0-13-7 15,-6-13 1-15,-13-11-7 16,-16-9 0-16,-26-7-2 16,-31-2-2-16,0-6-2 15,-65-1 2-15,-31 7-2 16,-13 8 0-16,-10 18-2 16,8 20 1-16,8 21 0 15,-3 23-2-15,-5 3 0 16,-11 37-2-16,0 16 2 15,-1 14-2-15,17 9 2 16,11 4 0-16,15 6 1 16,22 2-1-16,31 0 2 15,27-5-4-15,27-3 2 0,65-12-1 16,26-18 0-16,20-17 1 16,11-14 1-16,-1-16 1 15,5-4 0-15,-12-2-1 16,-15-2-1-16,-11-24 5 15,-9-18-3-15,-4-18 0 16,-17-16-2-16,-28-10 3 16,-43-3-3-16,-14 1-1 15,-53 3 1-15,-37 11-14 16,-9 11-31-16,-2 16-8 16,14 19-10-16,11 16 5 0,11 11-1 15,5 3-35-15</inkml:trace>
  <inkml:trace contextRef="#ctx0" brushRef="#br0" timeOffset="125876.148">8303 3260 39 0,'0'0'58'0,"0"0"-36"15,-115-137-4-15,46 87-5 0,-26-2 7 16,-15 8 1-16,-21 6-3 15,-21 11-1-15,-12 13 0 16,-19 14 5-16,-22 1-3 16,-12 44 0-16,-17 21-5 15,6 20-1-15,14 22-3 16,12 22 0-16,27 17-3 16,21 6-2-16,37 6-3 15,25 5 0-15,39 2 2 16,37 2-2-16,16-3 0 15,62-12-1-15,64-9-1 16,53-11 0-16,42-10-2 0,39-15 1 16,14-26 0-16,12-32-8 15,3-32 8-15,1-18-2 16,-4-33 5-16,-15-34-2 16,-27-22 1-16,-26-24 0 15,-40-21 0-15,-29-17 5 16,-23-12 0-16,-38-12 5 15,-42-6-10-15,-46-4 11 16,0-5-2-16,-80-4-9 16,-38 19 4-16,-43 17-5 15,-64 31 0-15,-68 37 2 16,-77 31-2-16,-65 28 0 16,-46 31-3-16,-15 5-3 15,21 54-17-15,32 31-21 16,68 36-10-16,91 23-45 0,73 9 4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50:58.980"/>
    </inkml:context>
    <inkml:brush xml:id="br0">
      <inkml:brushProperty name="width" value="0.05292" units="cm"/>
      <inkml:brushProperty name="height" value="0.05292" units="cm"/>
      <inkml:brushProperty name="color" value="#FF0000"/>
    </inkml:brush>
  </inkml:definitions>
  <inkml:trace contextRef="#ctx0" brushRef="#br0">6166 13922 104 0,'0'0'33'0,"0"0"-8"16,0 0 1-16,0 0-4 16,0 0 5-16,0 0 0 15,0 0-9-15,0 0 2 16,0-16-8-16,0 16 6 16,0 0-7-16,4-2-7 15,24 2 2-15,9-6-2 0,25 2-2 16,14 1 5-16,20 1 0 15,10-1 5-15,9 0-7 16,11-2-2-16,10 1 2 16,12-2-3-16,17-4 0 15,6-1 3-15,-3 0-2 16,1 1 1-16,-14 0 3 16,-10 2-2-16,-10 2 4 15,-13 1-3-15,-13 2-1 16,6-1 0-16,4 0-5 15,14 2 0-15,15 1 0 16,17-2 2-16,3 1-2 16,0 2 0-16,-6 0 0 0,-16 0 3 15,-12 0 0-15,-12 0-3 16,-12 0 0-16,1 0 0 16,-8 0 0-16,-1 0 1 15,13 0-1-15,7 0 3 16,15 0 1-16,11 0-4 15,10 0 0-15,-13 0-2 16,-16 0-2-16,-14 0 4 16,-16 0-2-16,-13 0 2 15,3 0-4-15,3 0 4 16,-9 0 0-16,0 0 0 16,-5 0-2-16,-11 0 2 0,-5 0 0 15,-9 0-1-15,-10 0 1 16,-10 0 0-16,-13 0 1 15,-4 0 0-15,-13 0-1 16,-3 0-1-16,0 0 1 16,0 0-10-16,0 0-29 15,-12-4-10-15,-18-4-10 16,-9 2-11-16,-5-5 20 16,1 1-5-16,4-7-22 15</inkml:trace>
  <inkml:trace contextRef="#ctx0" brushRef="#br0" timeOffset="7873.916">6632 14935 61 0,'0'0'33'0,"0"0"-22"16,0 0 6-16,-218-13 8 15,177 13-2-15,6 0-2 16,12 0-6-16,19 0 5 16,4 0 4-16,0 0 0 15,0 0-1-15,0 0-4 16,0 0-7-16,20 0 0 16,56 0-11-16,50 0 5 0,65 5 7 15,46-5 3 1,33 2-11-16,31-2 1 0,9 0-6 15,-10 0 7-15,-17 0-5 16,-40 0-2-16,-36 0 9 16,-32 0-4-16,-30 0 7 15,-20 0-4-15,-26 0-4 16,-19 0 5-16,-22 0-7 16,-31 0-1-16,-17 0 2 15,-10 0-3-15,0 0 0 16,-46 0 4-16,-53 0-2 15,-49 0-2-15,-41 0-6 16,-29 0 1-16,-12 2-7 0,-14 2-4 16,-14 6 6-1,-22-1-4-15,2-1 3 0,1-4 2 16,20-4 1-16,29 0 3 16,14 0 5-16,32 0 0 15,28-4 0-15,32-3 0 16,28 1 5-16,29 2-3 15,19-2-2-15,23 4 0 16,12 0 0-16,8 0 2 16,3 2-4-16,0 0 2 15,14 0-12-15,65 12 11 16,66-2-1-16,73-3-11 16,79-3 11-16,52-4-1 15,31 0 1-15,6 0 4 16,-36 0-2-16,-34 0 0 15,-56-11 1-15,-54 7-1 0,-38 2 3 16,-46 2-3-16,-36 0 0 16,-31 0 0-16,-32 0 0 15,-23 0-3-15,0 0-41 16,-55-4-17-16,-28 0 4 16,-12 2 0-16,-8 0-5 15</inkml:trace>
  <inkml:trace contextRef="#ctx0" brushRef="#br0" timeOffset="11571.933">9313 14905 8 0,'0'0'22'0,"0"0"-3"0,0 0-5 15,0 0-4 1,0 0 6-16,0 0 4 0,-53 22-3 16,48-16-6-16,5-2-1 15,0-2-2-15,0 0 1 16,0 2-3-16,0-4 0 15,0 0-1-15,0 0 0 16,0 0 4-16,0 0 0 16,0 0 1-16,0 0 0 15,0 0-1-15,0 0 1 16,0 0-3-16,0 0-2 16,0 0-2-16,0 0-3 15,0 0 3-15,0 0-3 16,0 0 1-16,19 4 3 15,24-2 2-15,17-2 3 16,9 0-3-16,12 0-4 16,9 0-1-16,10 0 1 0,7 0 0 15,15 0 4-15,11 0 1 16,12 0 0-16,16 0 0 16,18 0-2-16,19-2 1 15,16-2 1-15,11 4-1 16,-1 0 7-16,4 0-2 15,6 0 4-15,3 0 7 16,7 0-12-16,7 0-1 16,0 4-6-16,-3-2 1 15,-18 1 1-15,-21 1 0 16,-18-3-5-16,-20 2 4 16,-26-3-4-16,-26 0 4 0,-29 0 0 15,-17 0-1-15,-15 0 0 16,-8-3 2-16,-20-1 7 15,-7-2-3-15,-13 2-8 16,-4-2 10-16,-3 2-6 16,4 0 0-16,-3 0 2 15,8 4-5-15,2-11-1 16,2 6 1-16,4-1-2 16,-3-8 5-16,3 4-5 15,-1-6 2-15,4-2-4 16,0-13 6-16,4-5-1 15,-1-8-2-15,-3-12 0 16,0-10 2-16,-7-9-3 0,-9-5 1 16,-7-2-2-1,0-2 1-15,0-6 0 0,0-6 0 16,0-7 0-16,0 3 0 16,14 2 1-16,22 6-1 15,6 7 0-15,-1 5 1 16,-2 3-1-16,-5 4 0 15,-8 1 6-15,-6-1-6 16,-13-3 0-16,-7 0 0 16,0 2-4-16,0 2 8 15,-15 10-4-15,-11 9 1 16,-1 8 1-16,-8 8-2 16,5 5 0-16,-4 6 3 15,2 6-3-15,2 3 0 0,-7 2 0 16,-5 5-5-16,-11-2 5 15,-29 4 0-15,-27-2 0 16,-49 2-8-16,-58-4 4 16,-47-5-11-16,-47-2 4 15,-36-6 5-15,-24 0-5 16,-19 0 10-16,-4 4 1 16,7 3 0-16,10 6 6 15,20 6-4-15,22 3-1 16,14 3-1-16,14 0-8 15,-2 0 8-15,-9 4 0 16,-3 5 0-16,-5 0-1 16,1 5 2-16,11 0 3 0,19 4-4 15,39-1 0 1,38-4 0-16,42-1-1 0,33-1 2 16,10-3-4-16,1-4 3 15,-6-2 0-15,-8-2-2 16,-16 0 4-16,-14 0-2 15,-3 0 0-15,-3 0 3 16,15 0-3-16,17 0 0 16,18 0 0-16,22 8 0 15,1 0 4-15,18 1-5 16,5 6 1-16,5 1-3 16,11 2-4-16,9 2 4 15,10-2 3-15,12-2-1 16,15-4-5-16,7 3 5 0,9-2-3 15,0 3 1-15,3 3-1 16,0 3 4-16,-1 2 0 16,2 7-1-16,-4 8 3 15,3 8-2-15,-8 18 0 16,-3 13 1-16,3 8 1 16,1 9-2-16,3 3 0 15,1 2 3-15,-1 11 1 16,-4 1-3-16,-2 2-1 15,-2-2 3-15,-3 0 5 16,4-5-8-16,-4 5 0 16,-1-4 10-16,10-1-10 15,1-9 5-15,9-10-5 16,0-6 3-16,0-3 1 0,0-11-2 16,0-6 0-16,9-9 3 15,-9-3-3-15,3-1 1 16,1-6 1-16,3-14-4 15,9-7 8-15,3-9-8 16,8-8 1-16,10 0 13 16,18-1-5-16,12-4 13 15,9 0-5-15,6 0-3 16,-3 0 0-16,13 0-10 16,14-4-3-16,32-13 3 15,30-1-2-15,34-4-4 16,19 2-3-16,7-2-46 15,-3 5-28-15,-22 6-33 0,-36 3-27 16,-40 0-28-16</inkml:trace>
  <inkml:trace contextRef="#ctx0" brushRef="#br0" timeOffset="22919.935">20547 14225 58 0,'0'0'41'0,"0"0"-39"16,0 0-1-16,0 0 13 16,0 0 8-16,0 0-7 15,0 0-9-15,34-4-3 16,19-1 8-16,23-6-1 15,27 1-4-15,28-2-1 16,24 0-4-16,24 0 2 16,24 4 4-16,19-2-1 15,13 4 3-15,18 2-1 0,5 0 0 16,22 1 1 0,13 3-7-16,11 0 1 0,6 0-3 15,-16 0 1-15,-17-2-2 16,-22 2 1-16,-29 0 0 15,-47 0 0-15,-57 0 0 16,-53 0 0-16,-42 0-1 16,-27 0 0-16,-23 0-9 15,-60 0 9-15,-48 0 2 16,-37-3 0-16,-30-2 1 16,-31-4-2-16,-31-1 0 15,-33 2-6-15,-31 1 5 0,-12 7-4 16,9 0 5-16,29 0 0 15,38 21 0-15,36 0 2 16,29 6-2-16,36-5-2 16,17-4 1-16,27-6 0 15,20-10-6-15,22-2 5 16,33 0-4-16,17 0 2 16,23 0 3-16,7-2-4 15,72-6-13-15,56 0-11 16,47 1 13-16,59 1 0 15,42-1-29-15,32 1-30 16</inkml:trace>
  <inkml:trace contextRef="#ctx0" brushRef="#br0" timeOffset="51164.058">20825 15268 22 0,'0'0'25'0,"0"0"-10"15,0 0 5-15,0 0-3 16,0 0 5-16,0 0-5 15,0-2-2-15,0-1-2 16,0 2 2-16,16-3 2 16,34-8 2-16,33 2-13 15,42 0-3-15,40 2-3 16,37 8 5-16,35 0-5 16,21 0 1-16,12 0-1 0,1 4 1 15,-4 10-1-15,-7-1 1 16,-23 1-1-16,-32-1 1 15,-36-5-1-15,-44-5 0 16,-33 1-1-16,-28-4 1 16,-29 0 0-16,-24 0 0 15,-11 0 1-15,0 0-1 16,-37 0-12-16,-55 0 2 16,-50-11 4-16,-52 1 2 15,-51-2 1-15,-29-3 3 16,-19-2-3-16,-8 3 2 15,4 1 0-15,7 0-1 0,23 3 2 16,22-1 0-16,24 5 3 16,23-1-3-16,27 4-3 15,33 1 3-15,32 2 1 16,37 0 0-16,35 0-1 16,22 0-1-16,12 0 0 15,3 0 0-15,59 0 1 16,37 0 0-16,43 0 1 15,43 0 1-15,36 0-2 16,32 0 1-16,25-6-2 16,19-3 1-16,4 0 0 15,-2-5 1-15,-18 7-1 16,-17-6 0-16,-29 7 2 16,-32-2-2-16,-47 2 0 15,-53 3 0-15,-41 3 1 0,-36 0 1 16,-22 0-2-1,-4 0 1-15,0 0-1 0,-57 0-4 16,-58 0 4-16,-67 0 0 16,-52 5 1-16,-33 3-1 15,-14 0 0-15,-2 2 0 16,16 1 0-16,19 0 1 16,27-3-1-16,39 1 0 15,24 1 0-15,33-1 2 16,26-1-2-16,26 1 0 15,31-4-1-15,28 0 2 16,14-5-2-16,0 0 1 0,30 0 0 16,65 0 2-1,61 0-2-15,58-6 0 0,50-1 0 16,36 3 0-16,17-2-1 16,3-6-2-16,-16 6 0 15,-37 2 1-15,-53 4 1 16,-61 0 0-16,-65 0 1 15,-46 0 0-15,-27 0 0 16,-15 0 0-16,0 0-1 16,-30 0 0-16,-69 9-2 15,-62-6 3-15,-64 0 2 16,-53-3-1-16,-51 0-1 16,-37 0 0-16,-21 0 0 15,-11 0 1-15,37 0 0 16,67 0 0-16,87 0 7 0,94 0-2 15,63 0 0-15,50 7-6 16,76 3 0-16,96 7 2 16,95-4 4-16,80 6-4 15,65-3-1-15,21-4 0 16,3-4 0-16,-21-8-1 16,-38 0 0-16,-34-20-1 15,-44-6-3-15,-60 4 4 16,-48 4-1-16,-73 9 1 15,-57 4-1-15,-53 3 1 16,-31 2 0-16,-114 0-5 16,-92 0 5-16,-110 0 2 15,-96 0-2-15,-77-3-1 0,-43 3 0 16,-18 0 1-16,44 0 0 16,71 19 4-16,111 3-4 15,133 6 0-15,141 3-1 16,100 4-32-16,164-11-48 15</inkml:trace>
  <inkml:trace contextRef="#ctx0" brushRef="#br0" timeOffset="66550.899">27784 15839 83 0,'0'0'31'0,"0"0"-16"16,0 0-7-16,0 0 11 0,0 0 5 15,0 0-2-15,188-24-1 16,13 13-6-16,54-8-11 15,54 0-4-15,35-4 0 16,11-4-3-16,-5 2 1 16,-29-4 0-16,-54 14 0 15,-62 5 2-15,-64 6-7 16,-65 4 1-16,-49 0-4 16,-27-10 3-16,-46 2 2 15,-76-1-15-15,-57 5-4 16,-49 4-7-16,-28 9 2 15,-15 23 1-15,-19 8-17 16</inkml:trace>
  <inkml:trace contextRef="#ctx0" brushRef="#br0" timeOffset="66799.255">27883 15892 91 0,'0'0'57'15,"0"0"-48"-15,0 0-8 16,0 0 1-16,0 0 13 15,306-19 12-15,-111 5-8 16,36-2-13-16,47 2 0 16,35-4-1-16,23 5 0 15,7-2-5-15,-38 7 0 16,-49-5 0-16,-58 7 0 0,-53-1-1 16,-53-3 1-1,-35 2-1-15,-34-11-3 0,-23 6-8 16,0-7-7-1,-62 2-17-15,-21 4-4 0,-13 4-19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3:39.209"/>
    </inkml:context>
    <inkml:brush xml:id="br0">
      <inkml:brushProperty name="width" value="0.05292" units="cm"/>
      <inkml:brushProperty name="height" value="0.05292" units="cm"/>
      <inkml:brushProperty name="color" value="#FF0000"/>
    </inkml:brush>
  </inkml:definitions>
  <inkml:trace contextRef="#ctx0" brushRef="#br0">27292 8501 97 0,'0'0'30'0,"0"0"-18"15,0 0-6-15,34-113 12 16,-34 68-1-16,-7-2-8 16,-36-10 5-16,-17-3-7 15,-19-4 2-15,-20-4 20 16,-9-7-23-16,-11 3 8 15,-3 0-4-15,-7 1-4 16,-16 2 2-16,-11 3-4 16,-15 0-2-16,-13 2-1 15,-6 3 0-15,-4 4 7 16,-10 0-1-16,-1 3-1 16,4 2 2-16,-3 8-7 15,6 5 6-15,-7 10-7 0,3 10 3 16,-1 7-3-16,-9 8 0 15,-13 4 2-15,-28 0-1 16,-14 0-1-16,-7 18 0 16,15 6 1-16,10 11 3 15,21 6-5-15,14 10 1 16,19 8 0-16,13 6 3 16,7 7 0-16,14 5-3 15,5 5 4-15,4 6-3 16,3 6 6-16,-8 3-2 15,5-3-5-15,3 2 5 16,15 2-3-16,12-2-2 0,12 4 4 16,4-1-4-16,-5 0 6 15,-11 5-1-15,-11 6-3 16,-2 3 11-16,6 6-10 16,7-4 2-16,23-3-2 15,20-2 0-15,17 1-3 16,25 1 1-16,8-2 2 15,19 4-1-15,-3-3 1 16,6 0-3-16,0 0 0 16,4-6 4-16,-10-1 0 15,10-4 0-15,-8 3-3 16,-1-5 2-16,5-2-1 16,-1-10-2-16,8-1 0 15,0-6 6-15,11 4-6 16,28-6 0-16,5-2 0 0,15-3-2 15,4-1 5-15,15 1-3 16,-2 4 0-16,7 2 3 16,-7-2-3-16,-3-3 0 15,-11-11 0-15,-6-4 0 16,1-4 0-16,8 0 0 16,8 0 0-16,7 1 1 15,19-1-1-15,12-2 1 16,18 0-1-16,20-2 1 15,6 2 4-15,6-2-8 16,-8 0 3-16,-8-4 0 16,-7-3-2-16,7-6 2 0,3-3 0 15,24 2-5-15,6-7 8 16,17 0-3-16,3 4 1 16,0-5 2-16,4 3-1 15,1-6-2-15,-12-3 0 16,-8-1 3-16,-8-7-1 15,3-7 0-15,6-2-2 16,-1-5 3-16,4 0-8 16,4 0 5-16,4-2 0 15,3-13-3-15,-4-3 8 16,-3-2-5-16,-8 0 0 16,-8-2 2-16,0 0-4 15,-4-2 4-15,-3-4-2 0,-3 0 0 16,-1 0 3-1,5-2 3-15,2 0-6 0,1-2 1 16,-1 0-2-16,-8 0-1 16,-6-3 2-16,6 1 0 15,-2-2-4-15,-5-1 4 16,1-6 0-16,-8-3 0 16,-9-2 1-16,-6-4 2 15,4-6-3-15,-2-7 1 16,2-5 2-16,4-10-3 15,-6-15 0-15,5-7 2 16,1-10 1-16,-2-4-3 0,-6-5 0 16,-12-3-1-1,-19-10 2-15,-24-11-1 0,-17-13 0 16,-25-14 2-16,-21-15-3 16,-16-14 1-16,-3-2-2 15,-59 8-1-15,-25 10 1 16,-31 21-7-16,-34 8-2 15,-32 5-6-15,-48-4-10 16,-35-2-13-16,-30 0-5 16,-17-2 3-16,1 13-20 15,9 15 11-15,7 25 8 16,-6 28-4-16,10 22 10 16</inkml:trace>
  <inkml:trace contextRef="#ctx0" brushRef="#br0" timeOffset="9810.209">21294 6159 99 0,'0'0'122'16,"0"0"-89"-16,0 0 14 15,0 0 5-15,0 0 12 16,0 0-7-16,0 0-25 16,23-80 14-16,-23 80-1 15,0 0-24-15,0 0 19 16,0 0-40-16,0 13 0 16,-11 14-6-16,-20 14 12 0,0 3-1 15,1 2-5-15,4-2 5 16,6-2-3-1,8-4-2-15,8-9 0 0,4-10-4 16,0-9 6-16,0-6-2 16,0-4 0-16,0 0 2 15,0 0 12-15,0 0-2 16,0-5 10-16,0-19 23 16,0-9-31-16,4-9 2 15,12-12-14-15,3-7 10 16,-8 0-8-16,1 2-4 15,-12 9 0-15,0 9 0 16,0 10 10-16,0 8-10 16,0 7 0-16,0 11 11 15,0 3-32-15,0 2 21 0,0 0-30 16,0 0 21-16,0 0-39 16,0 0 10-16,0 18 4 15,34 16 34-15,15 10 0 16,5 6 0-16,0 3 0 15,-4-3-1-15,-9-2 4 16,-2-6-6-16,-13-6 3 16,-6-10-23-16,-13-6 22 15,-4-3-14-15,-3-10-14 16,-3 1 1-16,-47-4-12 16,-15 1-5-16,-8-5 2 15,1 0-14-15,8 0 5 16,14 0-14-16,15 0 4 0,21 0 7 15,14 0-34-15</inkml:trace>
  <inkml:trace contextRef="#ctx0" brushRef="#br0" timeOffset="10315">21671 6214 78 0,'0'0'55'0,"0"0"-17"16,0 0 2 0,0 0-2-16,0 0-17 0,0 0-10 15,0-3-2-15,0 32 2 16,0 1 23-16,-7 0-18 16,-4-2-8-16,-5-6 3 15,0 2-10-15,2-6 0 16,2-3-1-16,1-5 2 15,8-6-2-15,-1-3 0 16,4-1 2-16,0 0 0 16,0 0 3-16,0-1 7 15,0-16 10-15,0-9-16 16,0-10 18-16,0-9-7 16,14-8-17-16,9-5 7 0,7-2-7 15,2 3 0 1,2 11 2-16,-4 11 3 0,-7 13-5 15,-4 9 0-15,-12 9 5 16,2 4-7-16,-2 0 2 16,0 10-14-16,6 23 13 15,-3 13-3-15,3 6 4 16,-6 6 0-16,3-2 3 16,6-4-6-16,-3-5 3 15,1-12-17-15,-2-6-22 16,-8-7-24-16,-4-8-22 15,0-7 2-15,0-7-9 16</inkml:trace>
  <inkml:trace contextRef="#ctx0" brushRef="#br0" timeOffset="10500.964">21634 6254 53 0,'0'0'32'15,"0"0"-8"-15,0 0 6 16,0 0-14-16,0 0-1 16,0 0 2-16,182-14-13 15,-104 8-4-15,-2-4-12 16,0 0-37-16,-7-4-37 0</inkml:trace>
  <inkml:trace contextRef="#ctx0" brushRef="#br0" timeOffset="11146.331">22476 6054 14 0,'0'0'43'16,"0"0"-14"-16,0 0 6 15,0 0-7-15,0 0-4 16,0 0 2-16,8-62 9 16,-8 55 2-16,0 6 2 15,0-2-9-15,0 3-4 16,0 0-9-16,0 0-13 15,-3 7-4-15,-20 19-1 16,-5 10 1-16,-6 7 2 16,4 4 1-16,10 1-3 0,10-4 0 15,10-6-9-15,0-5 4 16,0-9-8-16,18-7-6 16,13-5 8-16,-1-5-5 15,-3-3 13-15,0-4 3 16,-4 0 0-16,-4 0 1 15,-8 0-1-15,1-13 1 16,-12-3-1-16,0 0 2 16,0 0-3-16,0 2 1 15,-12 4-7-15,-3 2 5 16,3 4 1-16,12 2 1 16,0 0 0-16,0 2 0 15,0 0-1-15,19-5 1 16,15 3-3-16,12-7 3 15,-7 3 1-15,-12 2 0 16,-8 0 1-16,-5 2-1 0,-1 2 4 16,-3 0 4-16,-3 0-7 15,-1 0 5-15,-6 0-6 16,3 0 1-16,1 13 3 16,-1 10-1-16,-3 7 9 15,0 6-2-15,0 2-1 16,0 2 2-16,0 3-3 15,0-3-2-15,0-1-3 16,0-2-4-16,0-5 2 16,0-6-2-16,0-4-2 15,0-3-1-15,0-7-30 0,4-3-9 16,-4-5-13-16,0-4-30 16,9-2 3-16</inkml:trace>
  <inkml:trace contextRef="#ctx0" brushRef="#br0" timeOffset="11686.876">23045 6060 95 0,'0'0'38'0,"0"0"-14"16,0 0 6-16,0 0-11 16,0 0-4-16,0 0-3 15,57-75-2-15,-47 69 2 16,-1 2-5-16,-2 4-4 16,9 0-3-16,-2 0 0 15,2 0-1-15,-2 13-4 16,-5 10 4-16,-5 12 0 15,-4 5 1-15,0 4 3 16,-20-1 1-16,-13-6-4 16,6-7 5-16,1-9-5 0,6-4 0 15,11-7 2-15,2-6-1 16,7 1-1-16,0-2 1 16,0 1-1-16,-3 1 4 15,3-4-3-15,0 0 0 16,0-1 3-16,0 0-3 15,0 0 5-15,0 3-2 16,0 1-3-16,0 0 8 16,0 1-9-16,10 0 1 15,-1 5-2-15,-2 1 4 16,0 3-3-16,2 1 0 16,-5 1-1-16,3 0-2 0,2 1 1 15,-6-4-21-15,-3 4-13 16,0-3-1-16,0 2-19 15,0-2-26-15</inkml:trace>
  <inkml:trace contextRef="#ctx0" brushRef="#br0" timeOffset="12017.916">23171 6547 44 0,'0'0'47'16,"0"0"-17"-16,0 0-3 0,0 0-6 16,0 0-11-1,0 0-10-15,-39-26 0 0,35 26-2 16,1 0 2-16,3 0-1 16,0 4 0-16,0 2 1 15,3 2 3-15,20-2-1 16,7-3 0-16,0-3 2 15,-7 0-3-15,0 0 4 16,-10 0 3-16,-6-9 5 16,-7-7 8-16,0 2-12 15,0-1-2-15,-34 5-7 16,-5 1-2-16,-7 6-17 0,6 3-21 16,-3 0-18-1</inkml:trace>
  <inkml:trace contextRef="#ctx0" brushRef="#br0" timeOffset="12361.259">21581 7028 16 0,'0'0'95'0,"0"0"-65"16,0 0 2-16,0 0 7 15,0 0 2-15,0 0-5 16,125-68-24-16,20 52-3 16,57 2-3-16,22-3-5 15,21 4 4-15,6 1-2 16,-2-3-1-16,-17 5 0 15,-30 6-2-15,-54-1-4 16,-66 5-10-16,-52 0-32 16,-30 0-14-16,-69 0-7 15,-64 0-9-15</inkml:trace>
  <inkml:trace contextRef="#ctx0" brushRef="#br0" timeOffset="12563.796">22362 6923 1 0,'0'0'24'0,"-203"30"-2"16,159-24 6-16,28-4 4 15,12 0-2-15,4 1-2 16,4-3-1-16,84 0 8 16,52 0 14-16,63 0 0 15,33-12-19-15,-3-2-8 16,-12 2-3-16,-35 1-1 16,-44 3-15-16,-43-1-6 15,-53 5 0-15,-27 2-29 16,-19 2-30-16,-9 0-47 15,-40 0 3-15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09:34.104"/>
    </inkml:context>
    <inkml:brush xml:id="br0">
      <inkml:brushProperty name="width" value="0.05292" units="cm"/>
      <inkml:brushProperty name="height" value="0.05292" units="cm"/>
      <inkml:brushProperty name="color" value="#FF0000"/>
    </inkml:brush>
  </inkml:definitions>
  <inkml:trace contextRef="#ctx0" brushRef="#br0">12524 5117 20 0,'0'0'20'0,"0"0"-14"15,0 0 15-15,0 0 5 16,0 0-8-16,0 0-1 0,0 0 3 15,0 0-10-15,187 0 10 16,-127 0-3-16,-3 0 1 16,-2 0-1-16,-11 2-8 15,-5 1 4-15,-5-2-5 16,-3 2-5-16,3-3 8 16,9 0-8-16,6 0 3 15,15 0 3-15,5 0-7 16,7 0 4-16,9 0-5 15,1 0-1-15,10 0 4 16,-1 0-3-16,4 0-1 16,1 0 1-16,-1 0 2 15,-4 0-2-15,1 0-1 16,-4 0 0-16,0 0 1 16,-6 0 0-16,6 0-1 0,0-3 0 15,2-3 2-15,10 0-2 16,-1-2 0-16,0 0 1 15,-4-2-2-15,-7 0 1 16,0 4 0-16,3 2-1 16,15 4 3-16,8 0-2 15,15 0 0-15,-2 0 0 16,1 0-1-16,-6 0 3 16,-4 0-2-16,-7 0 0 15,-5 0 1-15,-6 0-2 16,-1 6 1-16,-1 2 0 15,1-2 0-15,0-2 2 16,-4-2-2-16,-18-2 0 16,-21 0-1-16,-21 0-2 15,-25 0-7-15,-14 0-23 16,0-7-10-16,-33-2-28 0,-44-1-6 16</inkml:trace>
  <inkml:trace contextRef="#ctx0" brushRef="#br0" timeOffset="1383.138">10313 5136 8 0,'0'0'11'16,"0"0"6"-16,0 0 7 0,0 0-2 16,0 0-6-16,0 0-9 15,0 0 1-15,23 0 1 16,-2 0-2-16,7 0 1 15,2-1-5-15,7 0-1 16,22 1 2-16,4-3-3 16,19 3 3-16,13 0-1 15,8 0-2-15,7 0 1 16,12 0-2-16,-7 0 0 16,-6-2-1-16,3 1 3 15,-6 1-2-15,-4 0 0 16,10 0 1-16,6-2-1 15,1 2 0-15,3-3 0 16,0 3 1-16,-9-1 0 16,2-4-1-16,-9 1 0 0,-1 2 2 15,-6 0-2-15,-5 2 1 16,-6 0-1-16,-12 0 0 16,-10 0 2-16,-10 0-3 15,-6 0 1-15,-8 0 0 16,4 0 1-16,-5 0-1 15,5 0 0-15,3 0-1 16,1 0 2-16,-1 0-1 16,-6 0 0-16,-4 0 0 15,-13 0-1-15,-3 0 1 16,-9 4-1-16,2-2 1 16,-5 0-2-16,1-2 1 15,4 0 1-15,5 0-1 16,15 0 0-16,1 0 1 0,5 0 0 15,8 0-1-15,-4 0 2 16,3-2-1-16,-6-2 0 16,3 0 0-16,-5 0-2 15,1 2 2-15,1 2-2 16,3 0-5-16,3 0-10 16,8 0-8-16,15 0-18 15</inkml:trace>
  <inkml:trace contextRef="#ctx0" brushRef="#br0" timeOffset="3201.906">16916 5069 4 0,'0'0'21'16,"0"0"-7"-16,0 0 0 0,0 0-2 15,0 0-4-15,0 0-3 16,62 0-1-16,-52 0-2 15,13 6-2-15,8 5 7 16,7 2 9-16,8-1-10 16,11-1 0-16,5-2-1 15,7 1-1-15,7-4 1 16,0-2-2-16,4 0 1 16,3-4-1-16,2 0-2 15,10 0 4-15,4 0-4 16,20 0 2-16,13 0-1 15,14 0-1-15,-1 0 1 16,-7 0-2-16,-22 0 0 16,-4 0 0-16,-10 0 2 15,-3 0-1-15,8 0-1 16,-3-4 1-16,-2 0-3 0,-2 2 3 16,-5 0-1-16,1 0 0 15,-1 2 1-15,4 0-1 16,0 0 0-16,4 0 0 15,-1 0 0-15,-6 0 0 16,-4 0 0-16,3-2 0 16,1 2 0-16,7 0 0 15,10 0 0-15,5-3 1 16,1 2-2-16,-1-3 1 16,4 2 0-16,-3 1 2 15,3-4-2-15,0 1 1 0,0 0-1 16,4 0 1-1,-1 2 1-15,4-2-2 0,6 2 0 16,-3-4 0-16,-6-2 0 16,-7 3 0-16,-8-1 0 15,-12 1 2-15,-3 1-3 16,-13 2 1-16,-11-2 0 16,-3 0-1-16,0 0 3 15,-2 0-2-15,9 0 0 16,6-2 0-16,8-1 0 15,14 1 0-15,-1-5 0 16,7 5-1-16,-6 2 1 16,-5 4 0-16,-9 0 0 0,-8 0 2 15,-3 0-3-15,1 0 1 16,5 0 0-16,5 2 2 16,2 0-1-16,11 0 0 15,8 0-1-15,8 4 2 16,6-4-2-16,1 4 0 15,-1-4 0-15,-6-2 1 16,-13 0 0-16,-7 0-1 16,-3 0 0-16,-4 0 1 15,10 0 1-15,13 0-2 16,7 0 0-16,4 0 0 16,-4 0 1-16,-12 3-1 15,-6-1 0-15,-9 1 1 16,-8 0-3-16,2 2 2 0,-6-1 0 15,12 0 0-15,1 0 1 16,3 0-1-16,0 0 0 16,-4-2 1-16,-3 0-3 15,-5-2 2-15,1 2 0 16,-12 0 0-16,1 1 2 16,-5 0-2-16,1 1 0 15,3 0 1-15,12-1-2 16,-5 4 1-16,0-7 0 15,2 2 0-15,-9-2 1 16,0 0-1-16,-10 2 0 16,-6-2 0-16,-2 2 0 15,-1 0 0-15,8 2 0 0,8-2-1 16,3 2 3-16,7 1-2 16,9-4 0-16,0 2 1 15,11-3-1-15,-1 2 0 16,-10-2 0-16,-9 1-1 15,-10-1 2-15,-1 0-1 16,8 0 0-16,12 0 0 16,4 2-1-16,6 1 1 15,6-2 0-15,-9 0-1 16,-9 2 3-16,-5-3-2 16,-9 4 0-16,0-4 0 0,0 2-1 15,4 0 0-15,1-2 1 16,-13 4 0-16,-10-4 0 15,-17 2 0-15,-13-2-1 16,-7 0-2-16,8 0-4 16,11 2-20-16,13 0-45 15</inkml:trace>
  <inkml:trace contextRef="#ctx0" brushRef="#br0" timeOffset="6812.645">6331 6073 32 0,'0'0'23'0,"0"0"-22"16,0 0 3-16,0 0 17 16,0 0-5-16,0 0-1 15,0 0-1-15,62 0 1 16,-25 0-1-16,9 0 0 0,3 0-7 15,12 0-2 1,20 0 2-16,14 0 0 0,12 0 0 16,11 0-4-16,-8 0 1 15,5 0-1-15,0 0-1 16,-6 2 0-16,6 1 0 16,4 1 0-16,-1-2 1 15,-1 0 0-15,-2 0-2 16,-3 0 3-16,-6-2-2 15,3 0-1-15,6 0 0 16,15 0 0-16,15 0-1 16,12 0 0-16,6 0 1 15,1 0-1-15,1 0 2 16,3 0-2-16,3 0 0 16,1 0 2-16,-9 0-2 0,-9 0 0 15,-15 0 1 1,-13 0 0-16,1 0-1 0,-1 0 0 15,7 2 0-15,1-2 0 16,-8 1 0-16,-4 2-1 16,-9-2 1-16,2-1 1 15,7 0-1-15,3 0 0 16,10 0 0-16,1 0-1 16,-1 0 1-16,1 0 0 15,-2 0 1-15,2 0-1 16,6 0 0-16,-4 0 0 15,-2 0 1-15,2 0-1 0,-12 0 0 16,-4-1 0-16,0 1 0 16,-4-3 0-16,15 2 1 15,12 1-1-15,7 0 0 16,2 0 0-16,-9-2 0 16,0 0-1-16,-12 0 1 15,8-2 0-15,4 0 0 16,0 1 0-16,8 3 0 15,-1 0 0-15,3 0 0 16,3 0 0-16,-6 0-1 16,0 0 1-16,2 0 1 15,-2 0 0-15,0 0-1 16,4 0 0-16,5 0 0 16,10 0 1-16,4 0-2 15,1 0 2-15,-12 0-2 16,-15 0 1-16,-1 0 0 0,-3 0 0 15,0 0 0-15,0 0 0 16,-8 0 0-16,1 0 1 16,3 0-2-16,8 0 2 15,3 3-1-15,9 1 0 16,5 4-1-16,7 2 1 16,3 1 0-16,-1 1 2 15,3 1-2-15,1-3 0 16,-7-2 0-16,-19-3 1 15,-16-3-1-15,-19 1-1 16,-12-1 0-16,-5-2 2 16,-7 1-1-16,-9-1 0 15,-6 0 0-15,-3 0 1 0,16 3-1 16,11 5 0-16,16-2 0 16,6 2 0-16,-3-2 0 15,-7 0 0-15,-23-4 1 16,-25-2-2-16,-17 0 2 15,-27 0 0-15,-7 0 0 16,-13 0 3-16,1 0 4 16,-1-6-1-16,-3 0-3 15,0 4 0-15,9-4-3 16,-2 0 0-16,4-1-1 16,1 1 0-16,-1-1 0 15,1 1 1-15,-1-4 1 16,-2-2 1-16,-2-4-2 0,0-3 2 15,-4-3 1-15,6-6-2 16,-5-2 0-16,-4-6 1 16,3 0-2-16,-3-4 0 15,0 2 2-15,0-1-3 16,0-5 2-16,0-4-1 16,0-2 0-16,-19-1 3 15,-8-3-3-15,4 3-1 16,4 3 2-16,-2 6 1 15,1 5-3-15,-3 0 0 16,4 5 1-16,3 2 1 16,5 2-2-16,4 4 0 0,4 3 0 15,-3 3 0-15,3 0 0 16,3 2 0-16,-7 0-3 16,3 0 3-16,-5-2-1 15,-5-4-3-15,-5 0-3 16,-8 2 2-16,-6 0 0 15,-17 3-27-15,-12 8-18 16,-7 9 5-16,0 0-47 16</inkml:trace>
  <inkml:trace contextRef="#ctx0" brushRef="#br0" timeOffset="13966.043">6377 8366 21 0,'0'0'34'16,"0"0"-24"-16,0 0 9 15,0 0 9-15,0 0-6 16,0 0-12-16,0 0 0 16,0 0 3-16,-7 0 5 15,7 0-4-15,0 0-5 16,0 0-3-16,-6 0 2 15,6 0-2-15,0 0-2 16,0 0-2-16,0 0 1 0,0 0 0 16,0 0 1-1,0 0-2-15,0 0-1 0,0 0 0 16,13 0 1-16,17 0 1 16,5 0-3-16,6 0 2 15,12 0 0-15,2 2 3 16,9-1-1-16,5-1 1 15,7 0 0-15,12 0-1 16,-1 0-1-16,12 0 2 16,0 0-4-16,0 0 1 15,5 0-1-15,-5 0 1 16,-8 0-2-16,-3 0 3 16,0 0-2-16,-11 0 1 15,-5-1 1-15,4-4 0 0,-7 2-1 16,-2-1 1-16,6 2 0 15,-1 2-3-15,1 0 1 16,3 0 2-16,9-3-2 16,-2-1 0-16,5-1 2 15,-4 1-1-15,-3-1 1 16,-9 1-1-16,-11 3-1 16,-8-3-1-16,5 2 1 15,-1-2-1-15,8 2 1 16,2 2-1-16,6 0 0 15,12 0 1-15,5 0-1 16,9 0 0-16,5 0 1 16,-8 0-1-16,3 2 1 0,-9 4-1 15,-1 2 0-15,-6 0 1 16,-2 2-1-16,2 0 0 16,-3-1 0-16,12-2 0 15,7-3 0-15,4-2-1 16,15-2 1-16,1 1 1 15,3-1-1-15,-7 3 0 16,-9-1 0-16,-4-2-2 16,-3 2 2-16,0 0 0 15,0-2 0-15,6 2 0 16,5 0 1-16,-4-2-2 16,2 0 2-16,-9 3-1 0,0-2 0 15,3 0 0-15,-3 4 1 16,-3-1-1-16,3-1 0 15,-11 4-2-15,-8-3 4 16,-4 0-2-16,-3 2 0 16,3-2 1-16,0 0-2 15,5-2 2-15,2 0-1 16,0-2 0-16,-1 0 0 16,1 0 0-16,9 0 0 15,3 0 0-15,8 0 0 16,0 0 0-16,-4 0 1 15,-7 0-1-15,-9 0-1 16,-11 0 0-16,-3 0 1 16,-3 0 0-16,-6 0-2 15,9 0 2-15,3 0 0 0,4 0 0 16,13 0 0-16,-3 0 0 16,6 0 0-16,-3-4 0 15,-2 2 0-15,-11-2 0 16,-7 0 0-16,-13 0 1 15,-6 2 0-15,12 0-1 16,14 2 0-16,30 0 0 16,28 0 0-16,22 0 0 15,-4 0 0-15,-7 2 1 16,-23 6-1-16,-26-2 0 0,-27 0-1 16,-23-2 0-16,-20 0 0 15,-15-2 1-15,-2-2 0 16,-9 0 0-16,3 0 0 15,-3 0 0-15,0 0 0 16,0 0-4-16,0 0-12 16,0 0-12-16,0 0-34 15,0 0-9-15,-19 0-43 16</inkml:trace>
  <inkml:trace contextRef="#ctx0" brushRef="#br0" timeOffset="16408.341">14675 11826 45 0,'0'0'8'0,"0"0"-7"16,0 0 16-16,0 0 11 15,0 0-17-15,0 0-6 16,0 0 7-16,-13-1 3 15,13-2-3-15,0 0-1 16,9-1-1-16,5-2 3 16,2-2-5-16,-2 0 3 15,6-4-1-15,3-7-1 16,3 1 5-16,1-1-8 0,5-3-1 16,-6 0 0-16,-3 8-3 15,-9 0 2-15,-5 7 1 16,-9 7 0-16,0 0 0 15,0 0-5-15,0 0 0 16,0 0-3-16,0 18-1 16,-9 8 4-16,-17 9 0 15,12-2 1-15,1 6-2 16,6-2 1-16,7-5 0 16,0 1 0-16,-3-6 0 15,-3-4 0-15,3-6 0 16,-8-4-2-16,4-5 1 15,2-4-6-15,-2-2 7 16,-4-2-1-16,-5 0 2 16,-7 0-1-16,-3 0 0 0,6 0-3 15,10 0-2 1,6 0-6-16,4 0 1 0,0 0-1 16,0 0-9-16,0 0 1 15,37 0 4-15,16 0 1 16,16-2-11-16,15-4-37 15</inkml:trace>
  <inkml:trace contextRef="#ctx0" brushRef="#br0" timeOffset="17280.865">18388 11530 42 0,'0'0'24'0,"0"0"0"16,0 0 4 0,0 0-1-16,0 0-11 0,0 0-7 15,-14-30 0-15,56 26-7 16,-5 4 1-16,2 0-1 16,-9 0 0-16,-10 0-2 15,-6 12 0-15,-2 4 0 16,-8 3-1-16,-4 4 1 15,0 4 1-15,-16-2-1 16,-21 3 1-16,-6-3-1 16,4-7 0-16,13-4 0 15,15-6 0-15,11 2 0 16,0-5-2-16,42 3 0 16,19 1 0-16,24-8-5 15,-2 3-5-15,-11-1-5 16,-22 0-15-16,-40 4-36 0</inkml:trace>
  <inkml:trace contextRef="#ctx0" brushRef="#br0" timeOffset="18288.797">12501 13712 76 0,'0'0'27'0,"0"0"-6"16,0 0 6-16,0 0-5 15,0 0-8-15,0 0-8 16,33-48 0-16,-27 48-1 16,4 0-4-16,13 0-1 15,4 0 1-15,-1 4 0 16,4 5-1-16,-3 1 0 16,-8-1 0-16,-3 0 0 0,-9 0 0 15,-7-1 0-15,0 2 1 16,0-1-1-16,-10 3 1 15,-26 1 1-15,-1-5-2 16,2 1 1-16,12-6-1 16,9 1 1-16,5-3-1 15,9-1 0-15,0 0-1 16,0 0 1-16,0 3-1 16,0-1-1-16,0-1 1 15,19 8 0-15,8-7 1 16,8 6 0-16,-1 0 0 15,1-4 0-15,-5 4-1 16,0-3 0-16,-7 6 0 16,-7-3 1-16,-9 2 0 15,-7 3 0-15,0-2 0 16,-19 1 0-16,-31-4 1 16,-10 0 1-16,-12-6-2 0,-10-2 1 15,6 0-1-15,7 0-5 16,20 0-20-16,28 0-27 15,21-10-74-15</inkml:trace>
  <inkml:trace contextRef="#ctx0" brushRef="#br0" timeOffset="19232.132">15322 14396 71 0,'0'0'29'0,"0"0"-2"15,0 0 2-15,0 0-3 16,0 0-7-16,0 0 1 0,0-35 0 16,0 35-7-16,0 0-1 15,0 0-6-15,0 0-1 16,0 0-4-16,0 8 0 16,0 10 0-16,-10 4 1 15,-3 1-1-15,6-6-1 16,7-2 0-16,0-3 0 15,0-6-1-15,23-2-7 16,14-4 1-16,6 0-3 16,-4 0 3-16,-6 0 6 15,-10-4 1-15,-3-6 2 16,-13-4 1-16,-4 3 2 0,-3 1 6 16,0 9 1-16,0-3-1 15,0 4 3-15,0 0-4 16,0 0-2-16,0 5-8 15,-10 17 1-15,-13 8 1 16,0 3-2-16,7 3 0 16,5-1 0-16,11-1-14 15,0-7-17-15,0-2-32 16,37-10-13-16,32-7-44 16</inkml:trace>
  <inkml:trace contextRef="#ctx0" brushRef="#br0" timeOffset="19680.422">17477 14141 5 0,'0'0'3'0,"0"0"11"15,0 0 1-15,0 0-3 16,0 0 3-16,0 0 2 16,9-27-1-16,-9 24-4 15,3-1 0-15,-3 2-4 16,0 2-2-16,0-3-6 15,0 3-6-15,0 0-25 16,0 0-26-16</inkml:trace>
  <inkml:trace contextRef="#ctx0" brushRef="#br0" timeOffset="20388.091">18057 14002 32 0,'0'0'39'0,"0"0"-7"0,0 0 7 16,0 0-7-16,0 0-2 15,0 0 0-15,0-16 0 16,0 16-9-16,0 0-7 15,0 0-3-15,0 0-6 16,0 0 0-16,0 0-4 16,0 0 0-16,0 4 4 15,0 8-3-15,0-6-1 16,0 7-1-16,0-7 1 16,0 4 0-16,19 0-1 15,-1 0 1-15,10-2-1 16,-6-1 1-16,-3-1-1 15,0 3 1-15,-8-1 0 16,1 2 0-16,-1 0-1 16,-6 3-2-16,-5 4 2 15,0-1 3-15,0 1 4 16,-5-2 5-16,-9-3-2 0,-2-3-3 16,5-4 1-16,-5-2-6 15,-3 0 4-15,-8-3 1 16,-6 0-6-16,-3 0-1 15,6 0-6-15,4-6-16 16,3-8-10-16,19-4-10 16,4-4-5-16,0-2-18 15,39-3 6-15,-2 2 20 16,-3 1 23-16,-11 2 13 16,-4 0 3-16,-10 3 9 15,-5 0 11-15,-4 0 5 16,0 5 0-16,0 0-2 0,0 6-5 15,0-2 4-15,0 4 2 16,0 4-4-16,0 0-6 16,0 2-12-16,3 0-2 15,50 0-13-15,24 0 10 16,22 0-11-16,3 6-22 16,-10 7-11-16,-26-1-14 15</inkml:trace>
  <inkml:trace contextRef="#ctx0" brushRef="#br0" timeOffset="21058.048">21244 14426 58 0,'0'0'46'16,"0"0"-19"-16,0 0 7 0,0 0 3 15,0 0 0-15,0 0-10 16,-33-47-4-16,6 47-5 16,-8 0-5-16,-2 8-2 15,-9 19-4-15,3-1 0 16,4 10 0-16,9 0-5 15,4 5 3-15,19-1-4 16,7 1-1-16,0-3 0 16,56-14-1-16,10-6-3 15,10-10 0-15,-11-8 4 16,-12 0 0-16,-15 0 0 16,-16-14 2-16,-13-4 9 15,-9 2-5-15,0-4-5 16,-39 5-1-16,-17 3-4 0,-6 3-30 15,-2 9-46 1,-1 0-37-16</inkml:trace>
  <inkml:trace contextRef="#ctx0" brushRef="#br0" timeOffset="21903.205">13348 16731 83 0,'0'0'23'0,"0"0"-4"16,0 0 8-16,0 0-8 15,0 0-7-15,0 0-2 16,-12-13-2-16,28 13-1 16,24-5-2-16,22 1-2 0,7 0-1 15,-9 4-1-15,-10 0 0 16,-20 0 2-16,-14 0-2 15,-9 0-1-15,-7 13 0 16,0 12 2-16,0 8 11 16,-11 3 0-16,-19 4-1 15,-2-5-2-15,11 2-8 16,2-3 0-16,6-2-2 16,6 1-15-16,4-8-27 15,3-3-22-15,0-4-42 16</inkml:trace>
  <inkml:trace contextRef="#ctx0" brushRef="#br0" timeOffset="22787.536">17401 17231 26 0,'0'0'98'0,"0"0"-77"0,0 0 3 16,0 0 11-16,0 0-4 15,0 0-9-15,-7-58-11 16,-9 53-1-16,9 5 3 16,7 0-8-16,-4 0 1 15,4 0-6-15,0 0-7 16,0 5 7-16,0 13 0 16,4 0 0-16,10 0 0 0,-2 4-3 15,4 4 3-15,-5-2-1 16,-8-2 1-16,4 5 0 15,6-6 0-15,-6 2 1 16,5-6-1-16,-5-3 1 16,-3-6-2-16,-4 3 1 15,0-8 0-15,0 6 1 16,0-4 0-16,0-1 0 16,-27 5 1-16,1-9-1 15,-1 0 4-15,1 0-3 16,10 0-1-16,5 0 2 15,7 0-1-15,-1-13-1 16,5-1-1-16,0-8-2 16,0-3 1-16,28-12-2 15,13-7 3-15,9-2 1 0,-4 6-1 16,-11 4-2-16,-14 6 1 16,-8 12 1-16,-13 8-1 15,0 6-4-15,0 0-28 16,-7 4-22-16,-25 0-8 15,2 0-27-15</inkml:trace>
  <inkml:trace contextRef="#ctx0" brushRef="#br0" timeOffset="44188.288">18830 11631 82 0,'0'0'30'0,"0"0"0"0,0 0 3 16,0 0-1-16,0 0-6 15,0 0-15-15,0 0-1 16,108-71 5-16,1 44-1 16,33-5-9-16,26 7 1 15,14-1-6-15,22 4 0 16,13 0-1-16,-1 3 1 16,-9 5-1-16,-35 3 0 15,-43 5 1-15,-41 1 0 16,-31 4 0-16,-24 1 0 0,-20-3 1 15,-13 2-1-15,0 1 1 16,0 0 0-16,0-3 0 16,-7-1 0-16,-29-2 3 15,-10 1-4-15,-7-4 1 16,-3 2-1-16,-6-4 0 16,-6 3 1-16,-1-2-1 15,11 5 1-15,14 0-1 16,21 3 2-16,18 2-2 15,5 0 0-15,0 0-6 16,5 0-7-16,36 0 8 16,21 10 5-16,6 6 0 15,9 1 1-15,-5 5 1 0,-8 1-1 16,1 5 0 0,-12 3-1-16,-7-3 1 0,-7-2 1 15,-21-4-1-15,-9-4-1 16,-9 3-1-16,-20-3 1 15,-49 3-2-15,-17 0-28 16,-15-4-32-16,14 1-5 16</inkml:trace>
  <inkml:trace contextRef="#ctx0" brushRef="#br0" timeOffset="44608.133">21397 11309 73 0,'0'0'67'15,"0"0"-34"-15,0 0 15 16,0 0 8-16,0 0-23 16,0 0-23-16,-8-60-5 15,8 75-3-15,8 13 15 16,11 3-6-16,-7 10 6 15,-1 3-4-15,0-1 4 16,1 3-13-16,4-6-3 16,2-11 3-16,1-8-3 0,-7-12-1 15,-1-8 3 1,-7-1-1-16,-4 0 3 0,3-4 15 16,2-27 13-16,-1-13-24 15,3-10-3-15,-3-7-2 16,8 0-4-16,-5 8 0 15,4 7-11-15,-2 17-12 16,-2 10-10-16,-4 11-17 16,-3 6 0-16,4 2-1 15,5 0-23-15,1 20 12 16,6 10-2-16</inkml:trace>
  <inkml:trace contextRef="#ctx0" brushRef="#br0" timeOffset="45348.22">21713 11530 70 0,'0'0'40'0,"0"0"-25"16,0 0 15-16,0 0 4 15,0 0-11-15,0 0-6 16,92-114-9-16,-69 90 4 15,-3 4-2-15,-13-2 1 16,-7 5 3-16,0 2-7 16,0 3 3-16,-20 3-6 15,-6 4-4-15,-4 2 0 0,-6 3-2 16,-1 0 0-16,2 11-1 16,5 14 1-16,3 6-7 15,17 5-1-15,10 0 3 16,0-2-9-16,7-3-3 15,23-8 0-15,0-6 4 16,-2-10 9-16,-10-3 1 16,5-4 4-16,-4 0 1 15,4-7 3-15,4-16 6 16,-4-2 8-16,0-6 0 16,-4 1-3-16,1 2-9 15,-6 6 2-15,2 9 3 0,-6 7-3 16,6 4-7-1,7 2-2-15,-3 0 0 0,3 0-2 16,-2 8 2-16,-2 6 0 16,1 4 1-16,-4 1-1 15,-2-1 0-15,5-2 1 16,-3-2 1-16,-2-4 0 16,2-4-3-16,0-4 1 15,2-2 1-15,5 0 1 16,7-10 3-16,5-18 4 15,-5-8-1-15,1-3 4 16,-8-7-1-16,-11-2 4 16,-5-2 4-16,-7 0-3 15,0 0-4-15,0 3 1 16,0 13 3-16,-4 14-4 0,-8 8 2 16,5 12-3-16,3 0-9 15,4 9-2-15,-3 31-10 16,-1 17 11-16,-8 10 1 15,1 4-1-15,3-2 1 16,4 0 0-16,4-5-11 16,0-12-35-16,0-11-16 15,27-12-12-15,4-15 12 16,-1-12-19-16</inkml:trace>
  <inkml:trace contextRef="#ctx0" brushRef="#br0" timeOffset="45935.233">22102 11293 15 0,'0'0'53'0,"0"0"-45"16,0 0 1-16,0 0 22 16,0 0-11-16,225 0-8 15,-140 0 2-15,-9 0-1 16,-12 0 1-16,-10-6-4 15,-13-6 2-15,-14 1 3 16,-15-4 2-16,-8-1 1 16,-4 2-1-16,0-2-7 15,-7 4-2-15,-29 2 0 0,10 4-1 16,6 3-6 0,2 3-2-16,3 0 0 0,-5 7 1 15,-3 17-1-15,9 2 0 16,5 4 1-16,9 3-2 15,0-4-1-15,16 0 0 16,18-10-6-16,5-5 0 16,-1-3 0-16,0-11 2 15,-8 0 3-15,2 0 3 16,-6-11 1-16,-3-10 4 0,-9-5 0 16,-5-3 1-1,-2-3-1-15,-7 0 8 16,0 7-1-16,0 2-2 15,-12 9 1-15,1 8 1 0,4 3-6 16,2 3-1-16,5 0-4 16,0 9-10-16,0 19 5 15,9 8 5-15,28 4 0 16,18-4 1-16,8 0-1 16,13-3-3-16,-3-11-6 15,-11-4-11-15,-2-8-11 16,-14-6-16-16,-11-4 1 15,-17 0-22-15,-18-16-2 16</inkml:trace>
  <inkml:trace contextRef="#ctx0" brushRef="#br0" timeOffset="46115.233">23234 11222 38 0,'0'0'24'0,"0"0"-3"15,0 0 16-15,0 0-3 16,0 0-12-16,0 0-1 15,-106-25 0-15,64 37-7 16,-11 14-7-16,-4 8-1 16,-8 6-6-16,8 2 0 15,-1 7-33-15,14-5-29 16,8 1-43-16</inkml:trace>
  <inkml:trace contextRef="#ctx0" brushRef="#br0" timeOffset="46450.075">23696 11119 115 0,'0'0'47'15,"0"0"-31"-15,0 0 29 16,0 0 10-16,0 0-19 16,0 0-12-16,-69-50-16 15,62 70-4-15,-4 16 3 0,-4 14 20 16,-1 6-13 0,-7 5 2-16,-4 3-6 0,-3 6-3 15,-4 4-6-15,-5 0-1 16,9-5 0-16,7-14-24 15,4-9-33-15,15-12-18 16,4-9-26-16,0-12-7 16</inkml:trace>
  <inkml:trace contextRef="#ctx0" brushRef="#br0" timeOffset="47065.171">24020 11390 85 0,'0'0'54'0,"0"0"-27"15,0 0 15-15,0 0 3 16,0 0-24-16,0 0-15 16,-23 18 1-16,5 27 20 15,-5 3-11-15,-3 1-5 16,10-3 1-16,0-9-4 15,9-8-4-15,3-4-4 16,1-14 3-16,3-1-3 16,0-10 0-16,0 0 1 15,0 0 2-15,0 0 4 16,0-25 1-16,0-12-8 16,14-12-2-16,-2-5 2 15,-5-7 0-15,2 2 2 0,-9 9-1 16,4 13-1-16,-1 10 2 15,1 14-2-15,3 4 0 16,2 5-3-16,8 4-3 16,10 0-4-16,8 10 10 15,-1 18-3-15,-2 13 0 16,-6 6 2-16,-8 6 1 16,5-1 2-16,0-8-2 15,0-9 0-15,-4-16 1 16,1-7-1-16,-10-8 0 15,-1-4 0-15,2 0 2 16,5-10 9-16,-2-19 15 0,2-14-10 16,-13-7 7-16,-3-9-16 15,0 1-2-15,-3 2-3 16,-17 8-1-16,10 14-1 16,4 14-9-16,6 13-14 15,0 7-18-15,0 0-16 16,0 15-13-16,0 15 23 15,0 8 8-15,6 8-8 16,-3 5-12-16,-3-1 5 16</inkml:trace>
  <inkml:trace contextRef="#ctx0" brushRef="#br0" timeOffset="47461.417">24490 11612 22 0,'0'0'54'15,"0"0"-13"-15,0 0 1 16,0 0-7-16,0 0-4 16,0 0-5-16,-12-104-2 15,8 102-12-15,1 2-8 16,-1 0-4-16,4 0-4 16,-5 4-2-16,2 14 6 15,-5 5-2-15,1 2-9 0,7-1 6 16,0-2-1-16,0-1-6 15,0-8-12-15,7-2 9 16,16-6 12-16,0-3 1 16,-3-2 2-16,-2 0 0 15,-3 0 3-15,-2-12 5 16,-6-6 8-16,-7-8-2 16,0-2-4-16,0 0-4 15,0-1 0-15,-20 6 0 16,1 7-5-16,1 6-2 15,6 6 1-15,-4 4-7 16,2 0-30-16,2 13-11 16,1 10-9-16,11 1-18 15</inkml:trace>
  <inkml:trace contextRef="#ctx0" brushRef="#br0" timeOffset="48168.325">24894 11656 52 0,'0'0'60'16,"0"0"-30"-16,0 0 7 16,0 0-8-16,-92-112-8 0,35 96-5 15,-3 4-4 1,2 8-3-16,8 4-2 0,16 0-3 15,8 14-4 1,10 14 0-16,12 5-2 0,4-2 1 16,0 1-2-16,11-6 0 15,21-4-3-15,-6-6-8 16,4-9 7-16,1-3 5 16,-5-4 2-16,1 0 0 15,-1-4 6-15,2-19 7 16,-1-7 3-16,-4-10 3 15,0-12-3-15,-9-8-5 16,-1-5 3-16,-13 4-1 16,0 7-6-16,0 11 8 15,-9 18 7-15,-9 6-7 16,2 13-2-16,4 4-5 16,8 2-8-16,-3 0-4 0,0 24-6 15,-5 12 10 1,8 14 3-16,4 2-3 0,0 9 1 15,4-3-1-15,31-4 0 16,6-10-5-16,5-11-12 16,0-12 1-16,-4-6 10 15,-1-8 3-15,-2-7 3 16,0 0 0-16,-9 0 2 16,0-22 3-16,-7-6-1 15,-13-6 1-15,-4-2-1 16,-6 3-1-16,0 6 4 15,-9 7 3-15,-9 13-3 16,6 4-2-16,1 3-5 16,-5 11-10-16,4 25 10 0,8 7 2 15,4 5-2-15,36-4 0 16,36-1 0-16,18-7 0 16,18-7 0-16,-2-2-18 15,-10-5-18-15,-27-10-39 16,-35-12-30-16,-34 0-59 15</inkml:trace>
  <inkml:trace contextRef="#ctx0" brushRef="#br0" timeOffset="54867.932">6331 9372 9 0,'0'0'25'0,"0"0"-17"16,0 0 12-16,0 0 0 0,0 0-4 16,210 0-2-1,-149 0 0-15,-12-4-3 0,-7 3-4 16,-11-2-1-16,-12 3-3 16,0 0-2-16,-4 0 0 15,-3 0-1-15,-1 0 0 16,-8 0 0-16,-3 0 0 15,0 0 0-15,0 0 0 16,0 0-4-16,-41 0-11 16,-40 4 7-16,-18 6 5 15,-4-1 3-15,4-2 1 16,7-2 1-16,20-4 2 16,15-1-1-16,24 0 0 15,20 0 3-15,13 0 0 16,4 3-4-16,54-2 3 0,25 1 1 15,29-2 0-15,10 0 5 16,11 0-1-16,4-2-1 16,-11-6-2-16,-13 2-3 15,-21 3-1-15,-30 1 0 16,-25 2 1-16,-21-3 2 16,-16 3 3-16,0 0 0 15,-12-1-1-15,-64-2 6 16,-37 3-14-16,-45 0-1 15,-17 0 0-15,3 3 0 16,24 3-1-16,36-3 2 16,40 1 0-16,31-4-6 15,22 2-5-15,19 1-10 16,7-2-12-16,74 2 0 0,45-3-2 16,29 0-38-16</inkml:trace>
  <inkml:trace contextRef="#ctx0" brushRef="#br0" timeOffset="57000.425">12428 9351 21 0,'0'0'42'0,"0"0"-32"15,0 0 7-15,0 0 7 0,0 0-5 16,0 0-7-16,-3-5 0 16,3 2-1-16,0 0-3 15,3 0 2-15,17 0-4 16,10 3-1-16,9 0 0 16,17 0 3-16,17 0 0 15,14 0 0-15,8 0-3 16,4 0-2-16,5 0 0 15,6 0-2-15,-2 0 0 16,-5 4 3-16,3-2-2 16,-7 1 0-16,0-3-1 15,9 0 1-15,5 0-1 16,9 0 2-16,12 0-2 16,15 0 0-16,0 0 0 15,-1 0-1-15,-6 0 1 0,-10 0-1 16,-6 0 0-1,-11 0 0-15,-12 0 0 0,-11 0 0 16,-6 0 0 0,-8 0 1-16,-7-3-1 0,-2 1 1 15,7 2-1-15,9 0 0 16,7 0 0-16,2 0 0 16,-3 0 0-16,-2 0 1 15,-6 0-1-15,-7 0 0 16,-3 0 0-16,-1 0 0 15,4 0 0-15,9 0 0 16,5 0 1-16,15 0-1 16,8 0 0-16,9 0 0 0,4 0 0 15,-8 0 0-15,-6 0 0 16,-10 0-1-16,-13 2 1 16,-10 1 0-16,-3 0 0 15,4 0 0-15,8-3 0 16,8 1 0-16,6-1 0 15,5 0 0-15,4 0 0 16,-5 0 0-16,2 0 0 16,-2 0 0-16,-3 0 0 15,-1 0 0-15,-6 0 0 16,-1 0 0-16,-3 0 0 16,0 4 0-16,-5 0 0 0,1-2 0 15,-4 1 0-15,-8-2 0 16,5 2 1-16,-1-3-1 15,3 0 0-15,2 1-1 16,-2-1-1-16,2 0 0 16,-6 0 0-16,-6 0 2 15,-4 0 0-15,-13 0 0 16,-2 0 0-16,-1 0 0 16,5-4 0-16,2 0 0 15,9 2 0-15,4 0 0 16,6 0 0-16,6 2 0 15,-5 0-1-15,3 0 1 16,-7 0 1-16,-4 0-1 0,1 0 0 16,-4 0-1-16,3 0 1 15,-3 0 0-15,4 0 1 16,-4 0 0-16,-2 0-1 16,2 0 0-16,0 0-1 15,-16 0 2-15,-10 0-1 16,-20 0 0-16,-13 0 0 15,-1 0 0-15,-2 0 0 16,9 0 1-16,5-3-1 16,2 1 0-16,20-3 0 15,13 1 0-15,17 1 0 16,8 3 0-16,-5 0 0 16,-12 0-1-16,-6 0 1 15,-20 0-1-15,-7 0 0 0,-20 0 1 16,-4 0 0-1,-2 0 1-15,2 0-1 0,-3 0 0 16,-4 1 0-16,4-1 0 16,-4 0-2-16,0 2 0 15,0 1-3-15,0-2-43 16,0 4-13-16,-20-4-66 16</inkml:trace>
  <inkml:trace contextRef="#ctx0" brushRef="#br0" timeOffset="64363.484">17489 11512 16 0,'0'0'27'16,"0"0"-7"-16,0 0-1 15,0 0 0-15,0 0-1 16,0 0 5-16,0-34-1 15,-3 28-9-15,-3-2 5 16,3 0 4-16,3-1-4 16,-4 2-5-16,4-1 1 15,0-1-8-15,-3 0-2 16,-1 3-2-16,4-2-2 0,-3 2 0 16,3 4 0-1,0-3 1-15,0 5 0 0,0 0-1 16,0-1 0-16,0 1-1 15,0 0 1-15,0 0 0 16,0 0-1-16,0 0 1 16,0 0 0-16,0 0 0 15,0 0-1-15,0 0 0 16,0 0-1-16,0 0 2 16,0 0 0-16,0 0-4 15,0 0 3-15,0 0-1 16,3 6 2-16,27 10 6 0,13-2-4 15,-3 4 4 1,6 0-3-16,0 0 0 0,-3 0-1 16,-1-2-2-16,-8-2 2 15,-1-1-2-15,-6-4 0 16,-8 1 0-16,-3-2 0 16,-9-2 1-16,0 2-1 15,6-3 0-15,-6 1 0 16,2-2 1-16,-2-1-1 15,0 1 1-15,-7-3-1 16,3-1 0-16,-3 0-1 16,0 3 0-16,0-3 1 15,0 0 2-15,0 0-2 0,0 0 2 16,0 0 0 0,0 0-1-16,0 0 4 0,0 0 2 15,0 0 2 1,0 0 2-16,0 0-6 0,0 0 2 15,0 0-3-15,0 0-2 16,0 0 0-16,0 0-2 16,0 0 0-16,0 0 0 15,0 0 0-15,0 0-1 16,0 0-1-16,0 0 1 16,0 0 0-16,0 0-1 15,0 2 2-15,0-2-1 16,0 0 0-16,0 0 1 15,0 0 0-15,0 0 0 0,0 0 1 16,0 0-1 0,0 0 1-16,0 0-1 0,0 0 0 15,0 0-1-15,0 0 0 16,0 0 1-16,0 2 0 16,6 0-2-16,-3 0 2 15,1-2 3-15,-4 0-3 16,0 0 1-16,0 0-1 15,0 0 0-15,0 0 1 16,0 0-1-16,0 0-1 16,0 2 1-16,0-2 0 15,0 0 0-15,0 0 1 16,0 0 0-16,0 0 1 16,0 0-2-16,0 0 1 15,0 0 1-15,0 0 0 0,3 0 0 16,-3 0 3-16,0 0 0 15,0 0 1-15,0 0 0 16,0 0 0-16,0 0-2 16,0 0-2-16,0 0 0 15,0 0-2-15,0 0-1 16,0 0 0-16,0 0 1 16,0 0 0-16,0 0-1 15,0 0-1-15,0 0 1 16,0 8-1-16,0 4 1 15,-16 8 1-15,-14 4 2 16,-7 2-1-16,-12 4 1 0,-6 1-2 16,-5 1-5-16,-6 2-36 15,-6 0-24-15,-11 4-30 16,-2 0-3-16</inkml:trace>
  <inkml:trace contextRef="#ctx0" brushRef="#br0" timeOffset="66526.243">17473 11318 25 0,'0'0'29'0,"0"0"-8"16,0 0 7-16,0 0-3 16,0 0-9-16,0 0-6 15,-10-4-2-15,10 4 0 16,0 0 0-16,0 0 0 15,0 0-5-15,0 0-1 0,0 0-2 16,0 0 0-16,3 11 4 16,17 6 3-16,1-2 0 15,7 4-2-15,2 2 0 16,11 5 2-16,5 7 1 16,16-3 3-16,-2-4-5 15,5 1 1-15,1-10 0 16,-10-1-3-16,-10-4 1 15,-19-6-1-15,-11-3-2 16,-13-3-2-16,-3 0 2 16,0 0-1-16,0 0 2 15,0 0 0-15,0 0-1 16,0 0 0-16,0 0-1 16,0 0-1-16,0 0 0 15,0 0-1-15,0 0 0 0,0 0 1 16,0 0 0-16,0 0 0 15,0 0 0-15,0 0 0 16,0 0 0-16,0 0 0 16,0 0 1-16,0 0-1 15,0 0 1-15,0 0 0 16,0 0-1-16,0 0 1 16,0 0-1-16,0 0 1 15,0 0-1-15,0 0 0 16,0 0 1-16,0 0 0 15,0 0-2-15,0 0 1 16,0 0-1-16,0 0 1 0,0 1-3 16,0 5 1-16,0 4 2 15,-12 2 1-15,-15 3 1 16,4-2-2-16,-7 1 1 16,4 3 0-16,-10 0-1 15,-1 3 0-15,-2 2 0 16,-1 5 1-16,-10 0-1 15,-5 4 0-15,-5 3 0 16,-5 0 1-16,5-1-1 16,1 3 1-16,15-9-1 15,9-1 0-15,12-4 0 16,8-7-1-16,7-3 1 16,8-7 0-16,0-1 0 15,0 1-1-15,0-4 1 16,0-1 1-16,0 3 0 0,0-3 4 15,0 0-2-15,0 0 1 16,0 0 8-16,12-4 6 16,15-12-17-16,3-3 0 15,5 1 0-15,6-1-1 16,1-6-1-16,4 2 1 16,7-4 0-16,-3 1 0 15,3-1 1-15,5 0-1 16,-1-3 1-16,-1 0 0 15,-6 1-1-15,-8 4 1 16,-8-1-1-16,-11 2 1 16,-4 1-1-16,-3 2 0 0,-9 4 2 15,-3 1-1-15,-4 2 0 16,0 2-1-16,0 2 0 16,0 0 0-16,0 4 1 15,0 2-1-15,0 4 1 16,0 0 0-16,0 0-1 15,0 0 1-15,0-3-1 16,0-2 3-16,0-1-3 16,0-1-1-16,-4 0 1 15,-3-1 0-15,-2 2 0 16,-1-5 0-16,-10 3 0 16,-3-5-1-16,-10 1 0 15,-17 0-1-15,-12 3 1 16,-10 6-2-16,-1-1 3 15,13 0 0-15,11 4-1 0,10 0 1 16,21 0-4-16,2 0-1 16,13 0-6-16,-1 0-9 15,-5 0 2-15,-1 0 2 16,-6 0-11-16,-7 0 0 16,0 4-6-16,9 3 2 15,1 5-7-15,6-1-9 16,0-3-6-16</inkml:trace>
  <inkml:trace contextRef="#ctx0" brushRef="#br0" timeOffset="69349.294">7268 11262 14 0,'0'0'46'0,"0"0"-20"15,0 0 3-15,0 0 2 0,0 0-7 16,0 0-5-16,0-23 2 16,0 23 0-16,0 0-3 15,0 0-9-15,-17 8-4 16,-22 18 2-16,-7 13-1 16,-4 5 1-16,8 6-4 15,5 6 1-15,7 2-1 16,10 0-2-16,11-3 1 15,9-4-2-15,0-2 0 16,6-6-1-16,24-3-1 16,3-9-17-16,-1-7-14 15,-2-6-8-15,-7-6-3 16,-12-5-15-16</inkml:trace>
  <inkml:trace contextRef="#ctx0" brushRef="#br0" timeOffset="69738.857">7463 11568 21 0,'0'0'10'0,"0"0"-2"16,0 0 12-16,0 0 2 15,0 0-6-15,0 0-3 16,0-17 1-16,0 17-1 16,0 0-4-16,0 0-2 15,0 0-4-15,0 3-1 16,0 11 2-16,0 7 8 15,0-2-6-15,-4 4-2 16,-3 0 0-16,-5 6-1 16,5 2-3-16,-4-1 1 15,2 2-1-15,-1-1-6 16,6-7-22-16,-1-4-23 16,5-5-40-16</inkml:trace>
  <inkml:trace contextRef="#ctx0" brushRef="#br0" timeOffset="69992.071">7670 11857 44 0,'0'0'18'0,"0"0"-11"15,0 0 16-15,0 0-2 0,0 0-12 16,0 0 1-16,-16 68-3 16,-3-46 1-16,-8 0-5 15,-3 0-1-15,0 1-2 16,-2-2-5-16,11-3-19 16,1-2-18-16</inkml:trace>
  <inkml:trace contextRef="#ctx0" brushRef="#br0" timeOffset="70450.668">8050 11664 18 0,'0'0'47'0,"0"0"-28"15,0 0 8-15,0 0 1 16,0 0-8-16,0 0-8 16,0-40-6-16,4 38 1 15,22 2-5-15,3 0-1 16,4 0 0-16,-3 9-1 15,-3 4 1-15,-8 3-1 16,-12 5 0-16,-1 1-1 0,-6 1 1 16,0 4 0-16,-13-4-1 15,-24 4 1-15,-5-4 2 16,-1-2-2-16,13-4 1 16,11-10-1-16,12-3 0 15,7-3 0-15,0-1 0 16,0 0 0-16,10 0 0 15,36 0 2-15,20 0 1 16,6 0-3-16,15-11-12 16,5-7-21-16,0-4-36 15</inkml:trace>
  <inkml:trace contextRef="#ctx0" brushRef="#br0" timeOffset="70748.802">8340 11243 53 0,'0'0'44'15,"0"0"-26"-15,0 0 7 16,0 0-1-16,0 0-20 15,0 0 1-15,27 82 7 0,35-11 3 16,1 9 1-16,3 10-4 16,-9 2-6-16,-26-2-5 15,-27 3-1-15,-4-1 0 16,-76 4-10-16,-82 4-23 16,-89 3-19-16</inkml:trace>
  <inkml:trace contextRef="#ctx0" brushRef="#br0" timeOffset="74139.067">7090 12324 20 0,'0'0'19'0,"0"0"-9"16,0 0 7-16,0 0 9 16,0 0-3-16,0 0 0 15,0 0-2-15,-46 0 0 16,46 0 3-16,0 0 0 16,0 0 0-16,0 0-4 15,0 0-5-15,0 0-3 16,-7 0-4-16,-16 9-3 0,-20 14-4 15,-10 11 20 1,-12 3-8-16,1-2-11 0,-5 1 5 16,4-3-6-1,12-5 2-15,10-10-2 0,17-6 0 16,15-6-1-16,2-4 0 16,6-2-3-16,3 0 3 15,0 0-2-15,0 0 0 16,0 0-1-16,0-14-1 15,0-12 1-15,0-6 2 16,15 0 1-16,5 0 0 16,-1-1 0-16,-8 9 1 15,0 4 0-15,-3 8-1 16,-4 6 0-16,-4 6 0 16,0 0-1-16,0 0-2 15,0 0-1-15,0 2-1 0,0 20 0 16,-7 10 5-16,-32 7 0 15,-3 3 2-15,-4-2-1 16,12-2-1-16,14-5 1 16,13-8-1-16,7-3 0 15,0-2-1-15,27-4-2 16,12-4-18-16,5-2-18 16,14-4-25-16,3-4 4 15,-12 0-11-15</inkml:trace>
  <inkml:trace contextRef="#ctx0" brushRef="#br0" timeOffset="74693.519">4817 12986 126 0,'0'0'33'0,"0"0"-3"0,0 0 20 16,0 0-14-16,0 0-15 15,0 0-6-15,-83-99 2 16,60 94-1-16,-8 1-9 16,5 4-5-16,-6 0-2 15,2 0 0-15,4 8-2 16,6 8-1-16,9 1-3 16,11 5-5-16,0 3 1 15,0 0 0-15,11 6 8 16,28 1 1-16,7 0-4 0,11 0 5 15,3 3-1 1,-2-2 1-16,-8-3 0 16,-17-2 0-16,-10-6 0 15,-19-1-1-15,-4-7 1 0,0 1-2 16,-27 2 0 0,-29-5 2-16,-17 0 0 0,-3-4-2 15,4-7-14-15,13-1-9 16,15 0-6-16,12 0 10 15,21-11 1-15,11-19-4 16,8-18-3-16,57-18-35 16</inkml:trace>
  <inkml:trace contextRef="#ctx0" brushRef="#br0" timeOffset="76693.929">5080 12797 41 0,'0'0'27'0,"0"0"2"15,0 0 7-15,0 0-15 16,0 0-7-16,0 0-8 16,0 39 3-16,0 1 17 15,0 3-4-15,-7 4-3 16,-5-1-4-16,1 2 0 16,8-4-11-16,3-2 1 15,0-11-4-15,0-10-1 16,0-11 0-16,0-6-2 15,0-4 2-15,0 0-1 0,0 0-1 16,0-18 2-16,0-12 0 16,0-10-7-16,0 2-1 15,0 4-2-15,0 10 3 16,0 8 2-16,0 7 4 16,0 6 1-16,0 3 0 15,0 0-2-15,0 0-5 16,3 0-10-16,27 0-2 15,16 0 16-15,14 0 3 16,6 0 0-16,-10 0 0 16,-6 0 0-16,-15 0 1 15,-8 0 0-15,-4 0 4 16,-4 0 6-16,-8 0 1 16,0 0 2-16,-6 0 2 15,-5 0-1-15,0 0-2 0,0 0 3 16,0 0 1-16,-32-4-11 15,-2 4-6-15,-4 0-3 16,4 0 0-16,7 6 1 16,8 10 2-16,12 2-2 15,7 4-6-15,0-2 2 16,7-4 0-16,28-4 0 16,-5-6 2-16,0-4-1 15,1-2 4-15,-12 0 0 16,-3 0 2-16,-9-4 1 15,-4-6-1-15,1-4 3 16,-4 0 2-16,0-2 3 16,0 0-1-16,0 4-2 15,0 4-1-15,0 4 1 0,0 4 1 16,0 0-6-16,0 0-1 16,0 0-3-16,0 0-6 15,0 8 4-15,0 12 5 16,0 0 2-16,0 0-2 15,16-4 0-15,3-2-1 16,4-6-2-16,-5-3 0 16,14-5 1-16,-6 0 2 15,-3 0 0-15,4-3 1 16,-4-13 0-16,0-2 2 0,-5 0-2 16,-2 2 0-1,-4 6 2-15,-8 5-3 0,-1 5 0 16,4 0 0-16,9 0-7 15,11 6-4-15,10 13-6 16,-2 4-17-16,-1-2-2 16,-4-1 9-16,-2-4 7 15,-10-6 1-15,-2-6-3 16,3-4 11-16,-8 0 9 16,1 0 2-16,-5-12 4 15,-3-9 10-15,-4-12 8 16,0-3-8-16,0-4 5 15,0-2 11-15,-20-2-5 16,-10 2 1-16,0 8 1 16,4 7-7-16,6 13-2 0,13 8-4 15,4 6-9-15,3 0-5 16,-9 9-8-16,2 23 4 16,-6 9 3-16,6 4 2 15,7-3-1-15,0-4 0 16,0-4-3-16,0-8-8 15,23-6-10-15,4-6 0 16,-8-6-2-16,1-6 2 16,-10-2 11-16,-3 0 4 15,-1-4 1-15,-6-16 2 0,0-4 1 16,0-2-3 0,-27 2 4-16,-8 5 0 15,5 6 1-15,-6 7 1 16,10 4 4-16,8 2-2 0,6 0-2 15,12 0-1-15,0 0-1 16,23 4 1-16,39 4 3 16,10-5-1-16,11-3 1 15,-3 0 6-15,-18 0 1 16,-9 0 3-16,-23 0 5 16,-11-6-2-16,-8 4 3 15,-11-1 1-15,0 1 0 16,0 0 2-16,0 2-9 15,0 0-1-15,0 0-12 16,0 0 0-16,0 0-3 16,0 2-7-16,0 10 7 15,0 4 3-15,5-2-5 0,6-1 3 16,-4-5-2-16,-4 1 1 16,3-5-5-16,1-4 0 15,3 0 5-15,-1 0 2 16,5 0 1-16,-1 0 1 15,1-2 1-15,-2-2-2 16,-1-3 1-16,-2 4 0 16,-6 0 0-16,1 3-2 15,-4 0 0-15,3 0 0 16,5 0 1-16,7 0-5 0,1 0 4 16,2 0-2-1,2 0 0-15,-5 3-3 0,1 3-4 16,-5 0 2-16,0-2 2 15,1 0 2-15,-5-2-1 16,-3 0 3-16,1-2 1 16,-2 0 0-16,-3 0 1 15,11 0 1-15,5 0-1 16,3-10 3-16,-1-8-2 16,-6 0 1-16,-8-4 1 15,-4 2 0-15,0 2 1 16,0 2 2-16,-19 2 9 15,-4 4-8-15,0 4 2 0,8 4-4 16,7 2-2-16,-3 0-3 16,4 2-6-16,-5 16 6 15,-3 6 0-15,-1 0 0 16,-3 6-1-16,8 4 1 16,3 0 0-16,4 4 0 15,4 4 0-15,0 5 0 16,0 4 0-16,4 6 0 15,11-1 1-15,-7 6 5 16,-8-2 9-16,0-1 5 16,0-2 6-16,0-2-12 15,-11-5 3-15,-16-4 1 0,4-10 6 16,-3-6-7-16,3-10-8 16,3-8 3-16,1-4-7 15,-1-6 6-15,-10-2-1 16,-3 0-4-16,-13 0-6 15,-11 0-34-15,-1-18-37 16,1-8-30-16,8-15-18 16,13-8 9-16</inkml:trace>
  <inkml:trace contextRef="#ctx0" brushRef="#br0" timeOffset="77054.559">6248 12685 28 0,'0'0'48'0,"0"0"-31"16,0 0 5-16,0 0 5 15,0 0-11-15,0 0-9 16,3-14-3-16,-3 14 4 15,0 0-4-15,0 12-3 16,0 8 5-16,0 2-4 16,0-4 0-16,4-2 0 15,22-6 0-15,4-4 1 16,0-6-1-16,2 0 2 0,-2 0 0 16,0-4 0-16,-10-9 0 15,-13 0-3-15,-7 1-1 16,0 0 0-16,-23 6-16 15,-11 2-10-15,8 4-13 16,10 0-17-16</inkml:trace>
  <inkml:trace contextRef="#ctx0" brushRef="#br0" timeOffset="78876.247">6978 13140 89 0,'0'0'35'15,"0"0"-17"-15,0 0 10 16,0 0 0-16,0 0-15 16,0 0-9-16,-67 56 10 15,51-13-3-15,6 1 0 16,-3 0 0-16,6-5-2 15,0 3 1-15,2-13-8 16,1-5 4-16,4-8-3 0,0-10-3 16,0-2 1-16,-3-4 1 15,3 0 3-15,-4 0 16 16,-8-2 20-16,1-19-10 16,-1-12-26-16,8-11 3 15,4-16-8-15,0-5 2 16,0-1-2-16,0 3 2 15,0 6-2-15,0 9 1 16,0 14-2-16,9 12 1 16,-5 14-1-16,-1 6 0 15,8-1-5-15,12 3-3 16,12 0 1-16,2 0 4 0,6 9-3 16,-10 12 0-1,-4 2-1-15,-12 5-2 0,-13 2-2 16,-4-4-4-16,0-4 1 15,0-1-2-15,-14-10 8 16,-2-1-6-16,9-4-1 16,0-4 8-16,7-2 4 15,0 0 2-15,0 0 0 16,0 0-4-16,0 0-1 16,0 0 0-16,3-10 7 15,17-7 0-15,6-2 0 16,4-1 1-16,-3-2 0 15,3 0-1-15,-7 5 2 0,-4 6-2 16,-12 5 3 0,-3 4 3-16,-4 2-1 0,0 0-5 15,0 0 0-15,0 0 0 16,0 0-4-16,0 2 1 16,-4 13 3-16,-6 4 2 15,-3 7-2-15,6-2 0 16,0 1 0-16,7-4 0 15,0-4 1-15,0-8-1 16,0-3 0-16,0-3 0 16,0-3 1-16,0 0-1 15,11 0 4-15,5-12 0 0,-9-9 4 16,-4-2 4-16,-3-8-5 16,0-1-3-16,0 1-1 15,-19-2 1-15,-11 7 0 16,-4 5 1-16,11 9 0 15,7 9 7-15,13 0-5 16,3 3-7-16,0 0-3 16,0 18-3-16,0 12 5 15,0-1 2-15,3 5-1 16,20-3 0-16,7-4 0 16,2-4 0-16,2-10 0 15,5-9 0-15,-6-4 0 16,1 0 0-16,1 0 2 15,-8-11-1-15,3-8 0 16,-4-1 1-16,-3-2-1 16,-3 6 0-16,-4 1 0 0,-9 8 0 15,-4 6-1-15,-3 1 1 16,0 0-1-16,4 0-3 16,0 0-4-16,11 13 3 15,1 7 2-15,-2 2 4 16,6 0-2-16,-4-5 0 15,-6-4-1-15,-2-5 0 16,-3-6-3-16,-2-2-2 16,-3 0 6-16,0 0 0 15,7 0 0-15,4-6 1 16,5-8 0-16,0-4 0 16,3 2-1-16,-1 3 0 15,-2 2 0-15,3 3 1 0,-11 2-2 16,-1 4 1-16,5 0-1 15,-1 2 0-15,5 0 0 16,7 0 0-16,0 0-1 16,0 0 1-16,3 6 0 15,1 0 0-15,3 0 0 16,0 0-1-16,-4-6 2 16,-10 0 0-16,0 0 0 15,-9 0 0-15,0 0 2 16,9-12 3-16,4-10 2 15,-3-6 8-15,3-5-6 16,-4-9 4-16,-6 1 4 16,-4-6-3-16,-6 3-2 0,0 4 1 15,0 8-4-15,0 8-2 16,-6 10 1-16,3 10-1 16,-1 2-7-16,4 2-1 15,-3 0-3-15,-1 23-9 16,1 21 13-16,-3 11 0 15,6 6 0-15,0-3-1 16,16-2-6-16,30-6-5 16,4-10-19-16,-1-10-2 15,-3-12-13-15,-9-11-7 16,-14-7-3-16,-10 0 3 16,-13-13-15-16</inkml:trace>
  <inkml:trace contextRef="#ctx0" brushRef="#br0" timeOffset="79016.285">7951 12909 5 0,'0'0'37'15,"0"0"-12"-15,0 0-7 16,0 0-3-16,0 0-6 16,0 0-7-16,122-13-2 15,-109 13-9-15,-6-2-37 16</inkml:trace>
  <inkml:trace contextRef="#ctx0" brushRef="#br0" timeOffset="79152.173">7574 12775 26 0,'0'0'40'15,"0"0"-23"-15,0 0-17 16,0 0-8-16,0 0-65 15</inkml:trace>
  <inkml:trace contextRef="#ctx0" brushRef="#br0" timeOffset="80176.178">8123 11318 23 0,'0'0'20'0,"0"0"4"16,0 0 4-16,0 0-6 16,0 0-3-16,0 0-3 15,-4-43 2-15,24 25-2 16,-1 2 2-16,4-3-1 0,4 0-3 15,6-8-2 1,17 0-8-16,12-7-2 0,14 1-1 16,10 4 0-16,6 8-2 15,-3 10 1-15,-2 7-1 16,-8 4 1-16,-10 0 0 16,-16 0 0-16,-14 0 1 15,-16 0-1-15,-16 0 0 16,-3 0 0-16,-4 0 1 15,0 0 1-15,0 0 0 16,0 0 0-16,0 0 2 16,0-6-1-16,-30-2-3 15,-7-2 0-15,-6-1-1 16,-3 4 1-16,4-1 0 0,12-1 0 16,10 5 0-1,9 3 2-15,8-2-2 0,3 3 1 16,0 0-1-16,0 0-4 15,14 0-1-15,39 0 2 16,20 0 3-16,15 0 0 16,-5 14 1-16,2 0-2 15,-9 2 2-15,-10 1-1 16,-17-4 0-16,-19-3 0 16,-19 3 0-16,-8-3-1 15,-3 2 0-15,0 1 0 16,-37 2-4-16,-12 2-32 15,6-5-10-15,13 1-8 0,14 1-31 16</inkml:trace>
  <inkml:trace contextRef="#ctx0" brushRef="#br0" timeOffset="82279.401">9699 11039 29 0,'0'0'51'16,"0"0"-23"-16,0 0 4 0,0 0-4 16,0 0-1-1,0 0-7-15,3-32-6 0,1 32-6 16,-4 0-2-16,0 0-1 16,3 0-1-16,-3 0 1 15,0 0-1-15,11-3-1 16,1 0-2-16,4-1-1 15,-1 0 2-15,-8 0-2 16,1 2 1-16,-4-1 1 16,3 1-1-16,2-4 0 15,-2 1-1-15,0-4 1 16,2-3-1-16,-2 2 1 16,-3-2 0-16,-4 2 0 15,0-2 1-15,0 6-2 16,-8 0 0-16,-15 5 1 0,-3 1-1 15,-6 0-3 1,6 0 1-16,3 17 1 0,8 5-1 16,3 7 2-16,12 0 0 15,0 2 0-15,4 1 0 16,27-7 0-16,10 0 0 16,2-9 0-16,-8-9 0 15,-1-2 1-15,-8-5 1 16,-3 0 0-16,-7-3 1 15,-2-14 1-15,-2-3-1 16,-4-6 3-16,2 0-1 16,-1-1 1-16,-5 5 0 0,-1 7 0 15,-3 7 3 1,0 5-2-16,0 1-4 0,0 2-3 16,4 0-3-16,-1 0-5 15,6 2 1-15,-2 16 7 16,9 4 0-16,-2-1 1 15,2-2-1-15,-5-2 0 16,5-3 0-16,-6-7 0 16,-1-2 0-16,-5-5-5 15,-1 0 4-15,1 0 1 16,8 0 1-16,2-3 0 16,13-12-1-16,5-1 0 15,-9 0 0-15,-2 4 0 16,-9 6 1-16,-1 2-1 15,-6 4 0-15,-1 0-2 16,-1 0-3-16,8 0-6 16,1 10 9-16,8 2-3 0,-3 2 3 15,6 0 1-15,9-3 1 16,-5 2 0-16,-4-5 1 16,-9-4-1-16,-5-2-2 15,-9-2 2-15,0 0 1 16,0 0 3-16,0 0 3 15,0-19 2-15,0-4-8 16,0-6 9-16,0-2-7 16,0 1-2-16,0 3 4 15,0 9 3-15,-6 6-2 0,-8 4 5 16,2 6 0 0,1 2-11-16,-5 0-3 0,-3 4-1 15,5 16 2-15,-2 6 1 16,9 1-2-16,7 0-2 15,0 2 4-15,0-7-2 16,0-5 1-16,3-6-1 16,8-7-1-16,1-4 0 15,4 0 4-15,-2 0 0 16,6-10 3-16,-4-10 2 16,-6-4-4-16,3-6 4 15,-6-5 4-15,-4-5-1 16,1-3 2-16,-4-3-1 15,0 2-1-15,0 5 5 0,0 11 2 16,-11 9-3-16,-1 12 2 16,8 4-7-16,4 3-5 15,0 0-2-15,0 3-14 16,0 23 6-16,0 10 8 16,0 8 0-16,0 2 4 15,16-1-4-15,2-2 0 16,5-7 0-16,0-6 1 15,0-5-2-15,-4-11 1 16,1-6-5-16,3-3 5 16,0-5 0-16,0 0 0 0,3 0 5 15,1-17-2 1,-1 1-2-16,-6-7 2 0,-2 4-2 16,-3-3 3-16,-7 4-3 15,-3 3-1-15,-2 7 0 16,-3 7 0-16,0 1 0 15,0 0-5-15,0 0-5 16,0 7-2-16,0 14 8 16,4 1 4-16,3-3 0 15,5 2-3-15,6-10 1 16,-6 0 1-16,-4-7-3 16,-5-4 4-16,1 0-1 15,4 0 1-15,3 0 5 16,5-7-2-16,3-8-1 15,-4-1-1-15,1 2 1 0,-1 0-4 16,0 3 2 0,-3 5 0-16,-8 5 2 0,-1 1-2 15,1 0-3-15,-4 0-3 16,3 0-3-16,1 0-2 16,5 1 0-16,-2 12 11 15,0-6-2-15,2 2-6 16,-2-3-1-16,0-5 1 15,-7-1-1-15,3 0 5 16,3 0 4-16,-3 0 1 16,4 0 2-16,6 0-3 15,-6 0 2-15,0 0-2 16,5 0 0-16,6 0-1 16,5 0-3-16,3 0 4 0,6 0-1 15,2 5-2-15,-4-1-1 16,2 0 2-16,-15-3-2 15,-4-1 3-15,-10 0 1 16,4 0 2-16,2-5-1 16,-5-11-1-16,-4-3 1 15,0 4 2-15,0-1-2 16,-4 4-2-16,-15 5 1 16,-4 3 0-16,0 4-1 15,-4 0-2-15,8 0 0 16,-1 3 1-16,13 11 1 15,0 5 1-15,7 6-1 0,0 4 1 16,0 6-1-16,0 1-1 16,0 3 2-16,7-2 0 15,4 1 1-15,-2 2-1 16,5-1 0-16,-2 2 0 16,-1 1 1-16,-2 7-1 15,-9 1 0-15,0 1 0 16,0-1 0-16,0-5 1 15,-6-2-1-15,-8-8 0 16,-5-2 0-16,3-7 0 16,5-6 0-16,-5-6 2 15,6-9-2-15,-6-1 0 16,-7-4 2-16,-11 0 11 16,-12 0-7-16,-14-7-5 0,-13-11-2 15,-8-8-15-15,-2-10-41 16,3-7-37-16,11-6-30 15</inkml:trace>
  <inkml:trace contextRef="#ctx0" brushRef="#br0" timeOffset="82700.167">10663 10766 37 0,'0'0'17'15,"0"0"-4"-15,0 0-2 16,0 0-5-16,0 0 2 15,0 0-7-15,-69 40 3 16,69-24-3-16,42 1 2 16,11-5 2-16,13-3-1 15,-6-5 2-15,-14-4 1 0,-16 0 0 16,-14 0 0-16,-16-4 11 16,0-12-8-16,0-2-4 15,-23 2 0-15,-16 2-5 16,2 7-1-16,-6 2 0 15,10 5-1-15,-2 0-4 16,8 5-17-16,4 12-11 16,23 5-17-16</inkml:trace>
  <inkml:trace contextRef="#ctx0" brushRef="#br0" timeOffset="84395.462">11715 10975 54 0,'0'0'47'0,"0"0"-26"0,0 0 12 15,0 0 0 1,0 0-9-16,0 0-16 0,-19-26-6 16,12 64-1-16,3 12 18 15,4 4-6-15,0 6 3 16,0-2-5-16,0-2-1 15,0-3-3-15,0-12-5 16,0-8 0-16,0-13-1 16,0-10-1-16,0-9 2 15,0-1-2-15,0 0 5 16,0 0 5-16,0-15 17 16,0-15-6-16,0-11-19 15,0-7-2-15,0-8 0 16,0-2 1-16,0-3-1 15,0-6 0-15,0 7 0 16,0 7 0-16,0 12-1 16,11 8 1-16,12 13-1 0,3 6-2 15,5 8-1-15,0 4-8 16,3 2 2-16,0 0 3 16,-6 14-1-16,-7 12-1 15,-8 6 3-15,-13 4 0 16,0 2 1-16,0-3-5 15,0-3-3-15,-20-10-5 16,-6-2-9-16,-12-11-7 16,-4-2 8-16,-4-5 4 15,12-2 5-15,11 0 10 16,18 0 7-16,5 0 1 16,0-9 0-16,16 0 0 0,18-3 0 15,8-2 4-15,4-1-2 16,-4 0 2-16,-4-3-1 15,-12 3 3-15,-3 3-2 16,-7 2 1-16,-5 5 2 16,-6-2-1-16,-2 3 0 15,-3 4 6-15,0 0-2 16,0 0-4-16,8 0-4 16,4 0-3-16,-1 15 3 15,-1 2-2-15,-5 6-1 16,-1 0 1-16,-4 1-1 15,11-1 1-15,1-7-1 16,6-2 0-16,1-8 1 0,1-4-1 16,-1-2 2-16,1 0 0 15,-3-6 0-15,-1-13 0 16,4-6 0-16,-10-8-2 16,-1-3 2-16,-9-4-1 15,0 2 2-15,0 7 2 16,-28 4 0-16,-13 12 0 15,2 2-1-15,2 7-2 16,2 6-2-16,12 0-1 16,-4 14-1-16,4 12 2 0,0 4 0 15,13 2 0 1,10 0 0-16,0 1 0 0,14-8-1 16,32 0 1-16,8-9 0 15,3-5 2-15,-4-10-1 16,0-1 0-16,-7 0-1 15,-3-4 2-15,-10-13 1 16,3-1-1-16,-10-4 2 16,-3 0 1-16,-9 2 0 15,-1 4 1-15,-10 9-1 16,1 2 1-16,-4 5-1 16,3 0-5-16,1 0-5 15,1 10-2-15,2 10 7 16,0 0 1-16,0 0-1 15,-1 0 1-15,-3-10-1 0,1-3 0 16,-1-5 0-16,-3-1 0 16,0-1 0-16,4 0 3 15,-1 0 0-15,13 0 0 16,4-12-3-16,3-3 0 16,3-1 0-16,-3-1 1 15,-3 4-1-15,-6 3 1 16,-2 3-1-16,-8 6-1 15,-1 1 1-15,1 0-3 16,-1 0-2-16,10 0-4 16,1 4 5-16,2 3 1 15,0 5 0-15,-6-1-1 0,6 1-1 16,-9 0-1-16,0-2 2 16,2 0 4-16,-5-2-1 15,3-4 1-15,-4-4 0 16,-3 0 0-16,13 0 1 15,10 0 2-15,7-18 0 16,7-13-2-16,-2-1 0 16,-4-4 3-16,-12 0 0 15,-8-3 3-15,-3 0 8 16,-8 1-7-16,0 2-2 16,0-1 7-16,0 4-4 15,0 5 0-15,0 3-2 0,0 11-3 16,0 6 2-16,0 7-5 15,0 1-1-15,-12 1-6 16,-14 25-1-16,-8 12 7 16,7 6 0-16,15 4 0 15,12-4-1-15,0-3 1 16,39-3-3-16,14-6-21 16,7-8-19-16,-10-8-22 15,-11-10 6-15,-29-6-2 16,-10 0-25-16</inkml:trace>
  <inkml:trace contextRef="#ctx0" brushRef="#br0" timeOffset="84555.615">12733 10787 59 0,'0'0'28'0,"0"0"-9"0,0 0-3 15,0 0-3-15,199-5-8 16,-126 5-5-16,-20 0 0 15,-19 0 0-15,-27 0-21 16,-7 0-33-16</inkml:trace>
  <inkml:trace contextRef="#ctx0" brushRef="#br0" timeOffset="84679.279">12600 10666 38 0,'0'0'23'15,"0"0"-13"-15,0 0 0 0,0 0-10 16,0 0-12-16</inkml:trace>
  <inkml:trace contextRef="#ctx0" brushRef="#br0" timeOffset="85590.665">12497 10860 2 0,'0'0'0'0,"0"0"-2"0</inkml:trace>
  <inkml:trace contextRef="#ctx0" brushRef="#br0" timeOffset="85904.638">12497 10860 11 0,'-69'10'27'16,"69"-12"-4"-16,0-2-7 16,0 0-2-16,0 0-1 15,0-2-3-15,0 5-2 16,0-4-2-16,0 4 2 16,0 1-1-16,0-3 0 15,0 3 1-15,0 0-1 16,0 0 0-16,0 0 0 15,0 0-2-15,-3 0-3 16,-1 0-2-16,1 0 0 0,-6 10-1 16,2 10 1-1,0 3 0-15,7 2 0 0,0 1 1 16,0-2-1-16,0 1 0 16,0-7 0-16,0-3-1 15,0-2-8-15,0-5-20 16,0-4-14-16,0-4-26 15</inkml:trace>
  <inkml:trace contextRef="#ctx0" brushRef="#br0" timeOffset="86252.724">12439 10646 13 0,'0'0'25'16,"0"0"2"-16,0 0-1 15,0 0-7-15,0 0-5 16,0 0-8-16,-76-20-6 16,76 20 0-16,0 11 2 0,0 2-1 15,0-4 0-15,16-5-1 16,3-1 4-16,4-3 3 15,0 0 0 1,-5 0-1-16,-6-16 0 16,-12-1-1-16,0 2-3 0,0-2-2 15,-19 3-1-15,-18 5-6 16,-9 9-18-16,0 0-19 16,0 1-44-16</inkml:trace>
  <inkml:trace contextRef="#ctx0" brushRef="#br0" timeOffset="89760.843">6076 14646 40 0,'0'0'50'0,"0"0"-33"16,0 0 8-16,0 0 10 16,0 0-22-16,0 0-9 15,34-70 1-15,-1 56-1 16,6 4-1-16,-5 4-2 16,-2 6 1-16,-15 0-2 15,-1 0 0-15,-5 10-1 0,-11 14 0 16,0 10 1-1,0 2 0-15,-27 4 0 16,-17 0 0-16,-7-9 0 16,-2-3-1-16,3-10-2 15,10-9-2-15,11-1-5 0,12-3 0 16,8-5 8-16,9 0 1 16,0-5 0-16,0-8 0 15,0-5 1-15,9-3 0 16,14 1 0-16,0 7 1 15,-9 4-1-15,5 6 0 16,-3 3 0-16,2 0 1 16,8 0-1-16,3 16 0 15,-3 3 0-15,1 2 1 16,-1 3-1-16,1-7-3 16,3 0-16-16,0-6-23 15,2 2-13-15</inkml:trace>
  <inkml:trace contextRef="#ctx0" brushRef="#br0" timeOffset="90203.035">6506 14390 29 0,'0'0'24'0,"0"0"-11"16,0 0 18-16,-214-53-6 0,164 53-12 15,-10 9-10-15,-16 24 2 16,-9 14 2-16,-5 11 1 16,2 11 3-16,12 11-4 15,14-1-4-15,12 3 3 16,24-2-3-16,22-3-2 16,4-3-1-16,23-6-1 15,39-9 1-15,5-12 0 16,15-20-1-16,-3-13 1 15,1-14 0-15,8 0 0 16,4-18 4-16,11-18 8 16,-4-13 11-16,-7-5-4 15,-16-8 4-15,-16-5-7 0,-21-10-3 16,-16-7-5 0,-20-5-3-16,-3 7-4 0,-15 12-1 15,-42 14-1-15,-8 18-1 16,-4 16-3-16,5 8-11 15,11 10-13-15,7 4 0 16,14 0 0-16,11 18-5 16,12 12-8-16,9 3-19 15</inkml:trace>
  <inkml:trace contextRef="#ctx0" brushRef="#br0" timeOffset="90859.182">6869 14879 49 0,'0'0'17'0,"0"0"-14"16,0 0 22-16,0 0 2 0,0 0-18 16,0 0-7-16,-43-7-1 15,52 7-1-15,32 0 2 16,21 0 7-16,17 0-2 15,17 0 0-15,-4-4-3 16,-2 1-2-16,-9-3 1 16,-21-1 0-16,-14 2-1 15,-19-1 8-15,-11 2 5 16,-13-3 0-16,-3 1-3 16,0-3-3-16,0-4-4 15,0 1-5-15,-30-1-2 16,-16-2 0-16,-3 5 2 0,-1-3 0 15,8 4 1-15,12 1-1 16,17 7 0-16,10-2 0 16,3 3 0-16,0 0 0 15,0 0-4-15,0 0-2 16,16 9 4-16,21 4 2 16,9 9 1-16,3 0-1 15,5 5 0-15,0-1 1 16,-4 2-1-16,-6-5 0 15,-5 0 0-15,-16-5 0 16,-7-2 0-16,-16-3 0 16,0-3-2-16,-27 7 0 15,-38-3-2-15,-20 2-18 16,-2-4-9-16,8-2-5 0,24 0-20 16</inkml:trace>
  <inkml:trace contextRef="#ctx0" brushRef="#br0" timeOffset="91418.367">8225 14722 81 0,'0'0'23'0,"0"0"2"16,0 0 8-16,0 0-7 16,0 0-9-16,55-108-2 15,-48 94 4-15,0 5-4 16,-3 2 4-16,-4 2-9 16,5 2-1-16,-5 3 1 15,0 0-3-15,0 0-7 16,0 0 0-16,0 3-3 15,0 18-3-15,0 13 6 16,0 4 1-16,-9 2-1 16,2-4 0-16,4-4 1 15,3 0-1-15,-4-6 0 16,4 1 0-16,-5-11 0 0,1-2 0 16,1-4 0-16,3-4 0 15,-4-2-1-15,1-4-1 16,-4 0-2-16,-2 0 3 15,-11 0-2-15,-3 0 3 16,2 0 7-16,2 0-6 16,10 0 0-16,5 0-1 15,4 0-1-15,0 0 0 16,0 0-3-16,0 0-6 16,27 0-3-16,15 0 7 15,15 0 0-15,5 0-7 16,-6-6-18-16,6-8-2 0,-12-2-14 15,-9-4-24 1</inkml:trace>
  <inkml:trace contextRef="#ctx0" brushRef="#br0" timeOffset="91897.25">8455 14355 39 0,'0'0'38'0,"0"0"-26"16,0 0 8-1,-214-36 11-15,154 36-13 0,-12 8-6 16,-6 20 1-16,7 7-3 16,6 11 0-16,12 7-2 15,14 11-2-15,16 16 4 16,12-1-2-16,2 3 0 15,9-2-3-15,0-3-1 16,0-1-4-16,23-1 1 16,39-8 0-16,18-4-1 15,22-15 0-15,20-18 1 16,13-16-1-16,10-14 11 16,3 0 23-16,1-31-9 15,-16-8 5-15,-15-10 9 16,-22-9-12-16,-24-6-11 15,-22-11 6-15,-17-6-11 0,-20-13 4 16,-13-6-5-16,0 0-2 16,-50 7-8-16,-45 15 0 15,-47 19-6-15,-33 20-2 16,-12 14-12-16,-3 19-24 16,22 6-16-16,23 4-5 15,37 24-6-15,41 12-1 16,32 10-32-16</inkml:trace>
  <inkml:trace contextRef="#ctx0" brushRef="#br0" timeOffset="118883.582">23898 12352 51 0,'0'0'63'0,"0"0"-30"16,0 0 3-16,0 0 10 15,0 0 1-15,0 0-13 0,0 0-12 16,0-38-8-1,5 38-7-15,2 6-3 0,4 20-2 16,5 6 7-16,-6 6 0 16,-1 0-6-16,-2 5 0 15,0-6-3-15,-1 0-6 16,-6-5-24-16,0-7-31 16,0-2-34-16,0-8-3 15</inkml:trace>
  <inkml:trace contextRef="#ctx0" brushRef="#br0" timeOffset="119102.261">24200 12584 47 0,'0'0'63'16,"0"0"-41"-16,0 0-2 15,0 0 3-15,0 0-10 16,0 0-3-16,-23 25 3 15,0-7-6-15,-3 0-3 16,-13 2-4-16,-7 6-1 16,-7-2-19-16,0 4-4 15,10 0-22-15,13-6-39 16</inkml:trace>
  <inkml:trace contextRef="#ctx0" brushRef="#br0" timeOffset="119432.679">24550 12511 49 0,'0'0'22'0,"0"0"-17"16,0 0 11-16,0 0 2 15,0 0-11-15,0 0-3 16,20 40-1-16,-36-22 1 16,-10 0-2-16,-5 0-1 15,1-4 0-15,-1 0-1 0,8-2 0 16,5-2 0-16,14-4-2 16,4-1-1-16,0-2 0 15,30-3 1-15,23 0 1 16,13 0-1-16,6 0-3 15,-4-11-14-15,1-4-14 16,-7 0-29-16</inkml:trace>
  <inkml:trace contextRef="#ctx0" brushRef="#br0" timeOffset="119696.565">24920 12381 46 0,'0'0'29'0,"0"0"-11"16,0 0 7-16,0 0-9 15,0 0-10-15,0 0-6 16,-3 10 4-16,19 15 6 16,-6 2-3-16,3 2-2 15,-6 6-3-15,0 6-1 16,-7 2-1-16,0 3 3 15,0 0-2-15,-30-7-1 16,-39-2-7-16,-27-7-30 16,-17-8-45-16</inkml:trace>
  <inkml:trace contextRef="#ctx0" brushRef="#br0" timeOffset="120046.383">23433 12206 114 0,'0'0'30'0,"0"0"-24"15,0 0 7-15,0 0 7 16,0 0 7-16,0 0 1 16,-38 158 3-16,-1-100-8 15,9 3-9-15,14 0-3 16,16 0-10-16,0-1 2 16,20-9-6-16,26-3-4 15,7-13-16-15,9-11-21 16,2-8-12-16,1-8 6 15,1-8-12-15</inkml:trace>
  <inkml:trace contextRef="#ctx0" brushRef="#br0" timeOffset="120818.435">22824 12234 90 0,'0'0'26'0,"0"0"-9"15,0 0 12-15,0 0-1 0,0 0-2 16,0 0-2-16,30-14-7 16,-30 14-4-16,-9 0 1 15,-28 0-7-15,-16 0-5 16,-9 19-2-16,-2 2 1 16,-5 5-1-16,4 4 0 15,-7-2 2-15,8 0-4 16,14-6 2-16,18-2-4 15,25-1-3-15,7-6-10 16,0-1 10-16,30-2 1 16,6 0 3-16,-6-5 3 15,-7 1 0-15,-9-2 2 16,-2 0-1-16,-4 0 0 0,-1-1 0 16,1 5 2-1,0 2 0-15,4 2 3 0,-1 2 2 16,1 3-6-16,-5-1 0 15,-3-2-2-15,-4 2 0 16,0-5 0-16,0 4 0 16,-20-1 0-16,-10-1 0 15,-4-2-1-15,-1-1 0 16,8-2 1-16,8-2 0 16,5 0-3-16,1 0 1 15,3-1 1-15,1 4-2 16,-5 5 2-16,-2 3 0 15,2 5 1-15,-9 6 0 16,3 5 2-16,-6 10 6 0,-13 3 1 16,-4 8 4-16,3 3-3 15,1-2 13-15,16 1-2 16,16-10-8-16,7-8 4 16,0-7-9-16,56-13-1 15,40-10 1-15,45-6 1 16,27-2-6-16,11 0-3 15,-18-4-39-15,-35-7-29 16,-31 2-26-16,-35-6-22 16</inkml:trace>
  <inkml:trace contextRef="#ctx0" brushRef="#br0" timeOffset="121903.084">25953 12809 101 0,'0'0'32'15,"0"0"-4"-15,0 0 6 16,0 0 0-16,0 0-12 16,0 0-11-16,0 0-4 15,-37 24 12-15,11 2 0 16,-13 1-15-16,1 3-4 0,-11-2-1 16,-6 0-30-16,2-6-31 15,-4 0-14-15,1-2-65 16</inkml:trace>
  <inkml:trace contextRef="#ctx0" brushRef="#br0" timeOffset="122309.401">26617 12260 46 0,'0'0'51'0,"0"0"-32"16,0 0 0-16,0 0 5 15,0 0-4-15,0 0-9 16,5 2-4-16,-5 22-1 16,-27 10 26-16,-15 6-13 15,-1 6-6-15,6 5-1 16,2 3-4-16,8 1-2 16,17 4-4-16,10-3-2 0,0-2 0 15,0-6-5-15,0-8-16 16,10-7-24-1,17-7-7-15,19-6-8 0,16-6-22 16</inkml:trace>
  <inkml:trace contextRef="#ctx0" brushRef="#br0" timeOffset="122600.49">26960 12534 49 0,'0'0'24'0,"0"0"-1"16,0 0 8-16,0 0-15 16,0 0-13-16,0 0-3 15,58-19 5-15,-12 25 1 16,-5 7-2-16,-9 6-2 16,-6 0-1-16,-15 4 2 15,-11-2-1-15,0-2 2 16,-4 1-1-16,-29-4-2 15,-3-2 1-15,3-2-1 16,10-4 1-16,3 1-2 16,17-2-5-16,3 1-9 15,0 2-16-15,19-2-18 0,38-3-35 16</inkml:trace>
  <inkml:trace contextRef="#ctx0" brushRef="#br0" timeOffset="122788.519">27536 12733 35 0,'0'0'20'16,"0"0"4"-16,0 0 3 15,0 0-3-15,0 0-4 16,0 0 1-16,-83 103-2 16,60-78-5-16,-9 0-3 15,-5 1-10-15,-9-2-1 16,-3-2-16-16,10-4-17 15,9-3-33-15</inkml:trace>
  <inkml:trace contextRef="#ctx0" brushRef="#br0" timeOffset="123206.44">27876 12483 63 0,'0'0'28'15,"0"0"-5"1,0 0 4-16,0 0-4 0,0 0-14 16,0 0-9-16,-19 18 3 15,-15 12 5-15,-1 5-4 16,8 8-2-16,13-1-1 15,14 0 0-15,0-6-1 16,0-6 1-16,33-4 0 16,10-9-1-16,6-5 0 15,5-8 1-15,2-4 0 16,3 0 1-16,-19 0-1 16,-8 0 3-16,-21-15 4 15,-11-3 9-15,0-1-4 16,-23 0-9-16,-23 1-4 15,-4 5-1-15,-3 6-1 0,4 3-7 16,3 4-10-16,8 0-10 16,10 0-21-16,17 9-30 15</inkml:trace>
  <inkml:trace contextRef="#ctx0" brushRef="#br0" timeOffset="123491.383">28341 12296 61 0,'0'0'50'0,"0"0"-25"16,0 0-9-16,0 0-5 15,0 0-8-15,0 0 10 16,99 104 15-16,-56-36-9 15,-6 7-3-15,-11-3-7 16,-10 2-1-16,-16-5-1 16,0-2-7-16,-35-9 0 15,-41-7-20-15,-23-13-22 16,-14-13-9-16,5 0-25 16</inkml:trace>
  <inkml:trace contextRef="#ctx0" brushRef="#br0" timeOffset="123888.574">29390 12372 62 0,'0'0'41'0,"0"0"-22"16,0 0 11-16,0 0 5 0,0 0-2 16,0 0-9-16,4-16-5 15,-4 16-2-15,0 0-1 16,0 0-5-16,-4 12-11 15,-35 24 0-15,-14 17 6 16,-3 9 8-16,6 2-7 16,18 0-6-16,18-2 1 15,14-5-1-15,0-4-1 16,4-8 0-16,38-9-10 16,18-6-18-16,16-4-11 15,9-6-23-15,-2-10-11 16</inkml:trace>
  <inkml:trace contextRef="#ctx0" brushRef="#br0" timeOffset="124170.417">29809 12839 35 0,'0'0'41'16,"0"0"-32"-16,0 0 15 15,0 0 2-15,0 0-11 16,0 0-4-16,172 19 0 16,-153-9-4-16,-8 0-2 15,-11-2 0-15,0 0-4 0,0 1 4 16,-7 0 1-16,-12-3 3 16,3 2-6-16,5-2-1 15,11 3-2-15,0 3-6 16,0 3-7-16,46-1-7 15,14-2-18-15,13-4-19 16</inkml:trace>
  <inkml:trace contextRef="#ctx0" brushRef="#br0" timeOffset="124373.498">30407 12968 48 0,'0'0'23'0,"0"0"5"16,0 0 0-16,0 0-12 0,0 0-12 15,0 0-1 1,0 4-1-16,0 15 6 0,0 6 4 16,-3-1-7-16,-13-4-3 15,2 3 0-15,-6-6-2 16,4 1-6-16,2-3-17 16,-2-4-30-16,2-2-46 15</inkml:trace>
  <inkml:trace contextRef="#ctx0" brushRef="#br0" timeOffset="124761.378">30773 12853 68 0,'0'0'36'0,"0"0"-9"16,0 0 7-16,0 0-5 15,0 0-18-15,0 0-7 16,4-20-2-16,-4 20-2 16,0 3 0-16,5 8 2 15,2 3 2-15,4 4 0 16,5-1 1-16,0 3 3 16,2 0-2-16,1 2-1 15,-3 0 1-15,-2-2-1 16,-2-2-2-16,3-2-2 15,-3-4 1-15,-8-2-1 0,-1-6 1 16,-3-2-2-16,0-2 0 16,0 2 0-16,-7-2-2 15,-23 0 1-15,-20 0 1 16,1 0-34-16,-1-4-5 16,11-4-1-16,9-4-16 15,14 0-6-15</inkml:trace>
  <inkml:trace contextRef="#ctx0" brushRef="#br0" timeOffset="124855.428">30773 12853 21 0</inkml:trace>
  <inkml:trace contextRef="#ctx0" brushRef="#br0" timeOffset="124909.304">30773 12853 21 0,'192'-30'5'0,"-124"13"3"0,-4-2-8 0,-2 3-8 16</inkml:trace>
  <inkml:trace contextRef="#ctx0" brushRef="#br0" timeOffset="125112.438">31156 12478 9 0,'0'0'62'15,"0"0"-34"-15,0 0-1 16,0 0-8-16,0 0-12 15,0 0 6-15,125 65-1 16,-72-17-1-16,-7 8-2 0,-3 8-2 16,-20 4-4-1,-23 3-3-15,0 1 0 0,-50-4-11 16,-49-2-39-16,-32 0-39 16</inkml:trace>
  <inkml:trace contextRef="#ctx0" brushRef="#br0" timeOffset="125494.159">28886 13160 33 0,'0'0'80'15,"0"0"-56"-15,0 0-4 0,0 0 16 16,0 0-12-16,0 0-19 16,4 23-5-16,-4 2 3 15,-30 6-3-15,3 1-4 16,4 2-26-16,4-2-10 16,15 2-49-16</inkml:trace>
  <inkml:trace contextRef="#ctx0" brushRef="#br0" timeOffset="125882.733">26778 14297 144 0,'0'0'12'0,"0"0"-1"0,0 0 26 15,0 0-12-15,0 0-13 16,247-10-10-16,-132 8-2 16,4 2-27-16,-29 0-40 15,-32 0-82-15</inkml:trace>
  <inkml:trace contextRef="#ctx0" brushRef="#br0" timeOffset="126051.044">27933 14337 72 0,'0'0'43'0,"0"0"-37"0,0 0 11 16,263-22-3-16,-187 22-14 15,0 0-11-15,9 0-35 16</inkml:trace>
  <inkml:trace contextRef="#ctx0" brushRef="#br0" timeOffset="126210.371">29314 14222 94 0,'0'0'47'15,"0"0"-24"-15,0 0 9 0,0 0-6 16,0 0-21-16,248-27-5 16,-123 25-14-16,17-2-25 15,6-2-41-15</inkml:trace>
  <inkml:trace contextRef="#ctx0" brushRef="#br0" timeOffset="126891.527">30975 13622 89 0,'0'0'75'0,"0"0"-57"15,0 0 5-15,0 0 10 16,0 0-23-16,0 0-4 16,127-35-5-16,-89 35 0 15,-3 10-2-15,-17 12 1 16,-15 5-2-16,-3 0 2 16,-7 5 0-16,-30-1 0 15,-2-1 0-15,5 1-1 16,8-4 1-16,10-1-7 15,9-4-1-15,7-4 0 16,0-8 4-16,0-2 3 0,0-4 1 16,0 0 0-1,14 2 0-15,21 0 1 0,11-1 1 16,8-2 0-16,2-3 0 16,1 3-2-16,-11-3 2 15,-11 0 1-15,-24 0 7 16,-11 0 1-16,0 0 0 15,0 0 3-15,0 0-3 16,0 0-3-16,0 0-4 16,0 7-4-16,-11 11 0 15,-5 7 3-15,6 1 2 16,-3 6-4-16,10-1 2 0,3 10-1 16,0-1 2-1,0 0-3-15,0 2 0 0,7 4 2 16,16 4-1-16,0 4 1 15,7 1 2-15,5 2-2 16,-5 0 5-16,-10-3 0 16,-13-6-7-16,-7-2 1 15,0-14-2-15,-23-6-2 16,-37-13-21-16,-32-13-15 16,-30 0-24-16,-16-5-4 15,-14-17-17-15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52:27.905"/>
    </inkml:context>
    <inkml:brush xml:id="br0">
      <inkml:brushProperty name="width" value="0.05292" units="cm"/>
      <inkml:brushProperty name="height" value="0.05292" units="cm"/>
      <inkml:brushProperty name="color" value="#FF0000"/>
    </inkml:brush>
  </inkml:definitions>
  <inkml:trace contextRef="#ctx0" brushRef="#br0">4291 4907 45 0,'0'0'67'0,"0"0"-35"16,0 0-4-16,0 0 0 16,0 0 5-16,0 0 5 0,0 0-5 15,-125-33-4 1,75 33 0-16,1 4-12 0,-6 15 5 16,5 9-9-16,4 8-3 15,13 8 3-15,10 4-7 16,16 4-3-16,7 4-2 15,0 5 0 1,26-1 0-16,27 4 0 0,9-6-1 16,2-12-1-16,-2-14-10 15,-2-16 3-15,-7-8-1 16,-4-8 5-16,1 0 4 16,-4-8 0-16,12-20 3 15,3-4 2-15,0-12 5 16,-4-8 1-16,-11-11 9 15,-16-5-3-15,-7-7-3 0,-23 0 2 16,0 0-14-16,-3 6 3 16,-47 8 3-16,-12 14-3 15,-14 10-1-15,-4 18-4 16,-3 6-5-16,2 11-5 16,12 2 10-16,2 0-2 15,8 9-16-15,10 8-22 16,12 7-17-16,5 11-24 15,21 2-14-15,11 7 28 16,0 0-33-16</inkml:trace>
  <inkml:trace contextRef="#ctx0" brushRef="#br0" timeOffset="954.186">7684 4736 56 0,'0'0'58'0,"0"0"-34"15,0 0 2-15,0 0 4 0,-248-12 1 16,179 22-2-16,6 13 0 16,4 0-6-16,10 7-6 15,8 7-2-15,9 5 0 16,18 4-2-16,14 5-4 16,0 2-2-16,23 0-2 15,23 4-2-15,7-4-3 16,-3 1 3-16,3-6-1 15,-4 0-1-15,8-12-1 16,1-13-5-16,-1-11 1 16,3-12 0-16,2 0 3 15,3-1 2-15,8-18 1 0,14-14 7 16,8-9 3-16,8-8-1 16,-8-12 4-16,-15-3 10 15,-15-8 4-15,-15-4 3 16,-24 1-8-16,-26 2 0 15,-7 7 7-15,-69 13-8 16,-32 12-1-16,-21 14-5 16,-12 12-5-16,-4 8-10 15,16 8-2-15,22 0-8 16,15 0-40-16,23 20-51 16,-3 10-21-16,3 8-19 15,5 4-1-15</inkml:trace>
  <inkml:trace contextRef="#ctx0" brushRef="#br0" timeOffset="3268.155">6060 6441 106 0,'0'0'57'0,"0"0"-45"16,0 0 6-16,0 0 24 16,-210-34 0-16,166 37-22 15,-6 28-3-15,-1 7 4 16,10 8 1-16,6 8 2 15,17 6-3-15,6 6 0 16,12 4-8-16,0 1 4 16,0 5-2-16,0 2-5 15,3 6-4-15,24 3-2 16,19-3-2-16,16-10 0 16,10-12 0-16,11-14-2 15,2-18-2-15,-5-10-7 0,-4-12-5 16,-4-8 9-16,11 0 5 15,6-14 8-15,3-17-2 16,-5-14 7-16,-8-13-2 16,-6-14-4-16,-15-8 1 15,-17-4 0-15,-25-3 0 16,-16 5 1-16,-27-1-6 16,-45 4-3-16,-20 4 0 15,-7 7-2-15,12 10 2 16,11 11-2-16,10 5-12 15,13 17-19-15,7 2-36 16,0 11-3-16,-3 11 2 0,-1 1-16 16,-3 0-18-16</inkml:trace>
  <inkml:trace contextRef="#ctx0" brushRef="#br0" timeOffset="4344.985">4169 5079 23 0,'0'0'46'16,"0"0"-28"-16,0 0 5 15,0 0 4-15,0 0-4 16,0 0-6-16,-12 0 3 16,12 0 12-16,0 0 4 15,16 0-9-15,3-6-9 16,-1-8-3-16,-2 0 3 15,-4 0-4-15,-1-2-3 0,-4 2-3 16,2-1 1-16,-6 4 1 16,-3 1-3-16,0 6-2 15,0 2 2-15,0 2-6 16,0 0-1-16,0 0-4 16,0 0-5-16,0 6 2 15,0 13 7-15,-9 8 0 16,-12 4 1-16,-2 2-1 15,0 3 1-15,7 0 0 16,6-2-1-16,4 1 0 16,6-6 0-16,0-4 0 15,0-6-2-15,0-4 1 16,0-8 0-16,0-2 0 16,0-4-4-16,0-1-2 0,0 0 6 15,-17 0 0-15,-19 3 1 16,-1-3 0-16,5 0-1 15,15 0 0-15,8 0 1 16,9 0 3-16,0 0-3 16,0 0 0-16,0 0-5 15,39 0-12-15,14 0 16 16,16-4 1-16,10-6-7 16,6-3-13-16,6 4-24 15,-10-3-27-15,-9 1 2 16,-4 6-37-16</inkml:trace>
  <inkml:trace contextRef="#ctx0" brushRef="#br0" timeOffset="5046.498">7482 4923 59 0,'0'0'34'16,"0"0"-5"-16,0 0 4 15,0 0-4-15,0 0-6 16,0 0-6-16,30-37-9 15,13 37-3-15,-1 0 2 16,-4 0-3-16,0 3 0 16,-7 9-2-16,-5 1-1 0,-10 8-1 15,-16 5-1 1,0 4 1-16,-23 4 3 0,-30-2 0 16,-13-4-2-16,13-6 2 15,14-7-2 1,17-8 0-16,22-2-1 0,0 0-1 15,8-1 0-15,45-2 1 16,27-2 0-16,26 0 0 16,9-6-1-16,-12-4-19 15,-22 4-25-15,-44 5-14 16,-30 1-49-16</inkml:trace>
  <inkml:trace contextRef="#ctx0" brushRef="#br0" timeOffset="5987.135">6113 6655 78 0,'0'0'42'0,"0"0"-25"16,0 0 8-16,0 0 2 15,0 0-10-15,0 0-7 16,-14-30-8-16,44 24 3 15,4 2-1-15,1 2 2 16,-5 2 1-16,0 0-4 16,-3 0 1-16,-8 0-1 0,1 2-2 15,-6 8 0 1,-2 6-1-16,-12 6-1 0,0 0 1 16,0 4 8-16,0 1-7 15,-30-2 0-15,-9 1 3 16,-7-4-4-16,-3 1 4 15,6-10-4-15,17-1 0 16,8-8 0-16,18-4 1 16,0 0-1-16,0 0 2 15,0 0-1-15,18 0 0 16,17 0 8-16,2 0 0 16,2 0 2-16,-2 0-5 15,2 0-2-15,-9 0-4 16,0 6 0-16,-7 7 0 15,-3-1 1-15,-8 3 0 0,-8 2-1 16,-4-1-1-16,0 2 1 16,0-4 1-16,-23-4 2 15,-13-4 7 1,-4-2-7-16,-10-4 1 0,-12 0 1 16,-7 0-5-16,-3-12-12 15,-1 0-31-15,10 2-27 16,10 3 3-16,-6 2-76 15</inkml:trace>
  <inkml:trace contextRef="#ctx0" brushRef="#br0" timeOffset="20391.443">4797 4898 11 0,'0'0'14'0,"0"0"2"0,0 0 1 16,0 0-4-16,0 0 0 15,0 0 2-15,0 0 2 16,0 0 3-16,13-3-3 16,-13 3-1-16,0 0-2 15,0-3-2-15,0 3 0 16,0 0-6-16,0 0-1 16,0 0 0-16,0 0-3 15,0 0 1-15,0 0 2 16,0 0-4-16,0 0 1 15,16 0-2-15,14 0-1 16,19 0 1-16,31 0 5 16,26 0 0-16,21 0-1 15,22 0-2-15,14-3 1 16,-2-4-2-16,-6 2-1 16,-17-1 1-16,-23-1 1 0,-28 6-2 15,-18-3 0-15,-20 1 3 16,-15 3-2-16,-8-2 1 15,-6 1 2-15,6-1 3 16,1-1-4-16,12 2 3 16,3-1 1-16,4-2-6 15,-5 1 6-15,-6 1-7 16,-17 0 0-16,-5 0 1 16,-6 2 1-16,1 0-1 15,-1 0-1-15,4 0 0 16,5 0-1-16,3 0 1 15,4 0 0-15,4 0-1 0,0 0 2 16,-1 0-1-16,-3 0 0 16,-9 0 1-16,-1 0-1 15,-10 0 0-15,1 0 0 16,-4 0-1-16,0 0 1 16,0 0 0-16,0 0 3 15,0 0-2-15,0 0 3 16,0 0-4-16,0 0 0 15,0 0 0-15,0 0-1 16,0 0 1-16,3 0 0 16,-3 0 1-16,0 0-2 15,0 0 1-15,6 0-1 16,1 0 0-16,3 0 0 0,3 0 1 16,-3 0 0-16,3 0 2 15,-6 0-4-15,-4 0 3 16,-3 0-1-16,0 0 0 15,0 0 1-15,0 0-1 16,0 0 1-16,0 0 0 16,0 0 1-16,0 0-2 15,4 0 0-15,-4 0 0 16,0 0 2-16,0 0-2 16,0 0 0-16,0 0 2 15,0 0-1-15,0 0 0 16,0-1 1-16,0-6-2 0,0-3-3 15,-18-1 3 1,-14-1 0-16,-5-3 1 0,-2 0-3 16,-3 2 2-16,5 1 0 15,6-2 0-15,0 2 2 16,9 0-2-16,7 4 0 16,-1 2 2-16,5 0-2 15,2 4 0-15,6 2 0 16,3 0-3-16,0 0 3 15,0 0 0-15,0 0 0 16,0 0-7-16,0 0 7 16,0 0-7-16,19 2 7 15,23 12-5-15,12 4 8 0,11 2-3 16,-1 1 0 0,-2-2 1-16,-6-1-1 0,-10-2 0 15,-7 0 0-15,-12-2-1 16,-13-1 1-16,-11-4 0 15,-3 2 0-15,-7 3-4 16,-53 0-13-16,-28 5-53 16,-8 2-38-16</inkml:trace>
  <inkml:trace contextRef="#ctx0" brushRef="#br0" timeOffset="21903.259">7882 5610 66 0,'0'0'43'0,"0"0"-28"16,0 0 5-16,0 0 5 15,0 0-11-15,0 0-5 0,-10 17-8 16,-24 10 17-16,-8 11 4 16,-1 5-5-16,-6 7 8 15,-1 1-1-15,0 2-11 16,1 3 3-16,6-2-9 15,3-1 2-15,1 1 0 16,5-4-9-16,-5 3 5 16,6-3-3-16,-6-3 0 15,-4 0 4-15,6-8 0 16,-2-4-1-16,9-5 1 16,7-6-4-16,4-4 1 15,5-4-3-15,5-2 2 0,2-4-6 16,0-3 8-1,7-2-4-15,-4-5 0 0,4 0 4 16,0 0-5-16,-5 0 2 16,5 0 0-16,0 0 5 15,0 0-3-15,0 0 6 16,-4 0 4-16,4 0-2 16,-3-2 2-16,3-1-10 15,0 2 1-15,-4 1 1 16,4 0-4-16,0 0-1 15,0 0 0-15,0 0 4 16,0 0-4-16,0 0 0 16,0-2 0-16,0-4 2 15,-3 1-1-15,-1-6-1 16,4 1 0-16,0-5 3 0,0-2-2 16,0-3 6-1,0-5-6-15,-3 2 4 0,-3 2-4 16,-1 1-1-16,0 4 2 15,-2 4 1-15,2 4 0 16,4 2-3-16,-1 4 0 16,4 2 1-16,0 0-1 15,0 0 0-15,0 0-2 16,0 0-6-16,0 0 5 16,0 0-6-16,0 0-1 15,0 2 9-15,0 6 1 16,0-2 0-16,0 0 0 0,0-3 2 15,0-2-3-15,0-1 1 16,0 0 0-16,0 0 4 16,0 0-2-16,0 0 0 15,0 0 1-15,0 0 1 16,0 0-4-16,0 0 0 16,0 0-1-16,0 0-4 15,0 0 0-15,0 5 5 16,0 4 0-16,0 8-4 15,0 5 4-15,0 3 0 16,0 0 0-16,0-1 0 16,7 0 3-16,-3-1-3 15,5-6 0-15,-2-1 1 16,-4-4-3-16,10-4 2 16,-3-3 0-16,6-2-1 15,7-1 3-15,21-2-2 0,25 0 0 16,23-22-5-16,14-8-29 15,-1-2-40-15,-19 6-13 16,-24-1 10-16,-21 9-4 16</inkml:trace>
  <inkml:trace contextRef="#ctx0" brushRef="#br0" timeOffset="23001.317">4497 5999 20 0,'0'0'43'0,"0"0"-20"16,0 0 8-16,0 0 0 15,0 0-6-15,0 0-2 16,-11-21 1-16,11 21-3 15,0 0 3-15,0 0-3 16,0 0-11-16,0 0-2 16,18 10-6-16,21 13 17 15,7 5 9-15,10 8-19 16,6 5 10-16,2 4-6 16,5 5-9-16,-4 5 9 15,-5-3-8-15,-1-3-2 0,-10-6-3 16,-8-5 4-16,-6-1-2 15,-5-3-2-15,-3 0 3 16,-1-6 2-16,-6-2-5 16,-4-4 0-16,-6-6-1 15,3 2 5-15,-3-6-4 16,1 2 2-16,-2 0 4 16,-6-6-4-16,1 0-1 15,-1-4-1-15,1-2 2 16,-4 1 3-16,5-3-4 15,-5 1-1-15,0 1 0 16,0-2 2-16,0 4-2 16,0-4 2-16,0 3-2 15,0-3 1-15,0 0 1 16,0 0-2-16,0 0 0 0,0 0 0 16,0 0 0-16,0 0 0 15,0 0 1-15,0 0-1 16,0 0-10-16,0 0-22 15,-9-7-30-15,-28-11-28 16,-25-6-23-16</inkml:trace>
  <inkml:trace contextRef="#ctx0" brushRef="#br0" timeOffset="23732.274">4420 5949 45 0,'0'0'13'0,"0"0"10"16,0 0 4-16,0 0-8 16,0 0-7-16,0 0 3 15,4-15 1-15,-4 15 2 16,0 0-6-16,4 0-2 16,-4 0 1-16,0 0-9 15,3 0 0-15,2 9-1 0,-1 7 2 16,3 3 11-1,-3 0-9-15,-1 6 4 0,2-1 4 16,-5-1-8-16,0 0 2 16,0-4 0-16,0-7-3 15,0-3 2-15,0-5-5 16,0-4 0-16,0 0 5 16,0 0 1-16,0 0 12 15,0 0 4-15,0 0 2 16,0 0 8-16,0-17-7 15,4-6-23-15,3-7 3 16,0-1-3-16,2 2 0 16,-2-2-3-16,4 5 3 15,1 5-2-15,4 2-1 16,-5 9 0-16,-1 2-1 16,6 3 0-16,11 4 1 0,12 0-4 15,17 1-16-15,24 0-22 16,15 2-64-16,13 17-32 15</inkml:trace>
  <inkml:trace contextRef="#ctx0" brushRef="#br0" timeOffset="25416.252">6354 4393 53 0,'0'0'21'15,"0"0"0"-15,0 0 15 16,0 0-10-16,0 0-11 16,0 0 1-16,10-9-3 15,-10 9 3-15,0 0-5 16,-10 0-6-16,-33 0 3 16,-10 0-6-16,-12 0 3 15,-11 0 4-15,-20 0-5 16,-13 2 0-16,-13 5-2 0,3 3-1 15,13-2 1 1,17 2-2-16,29-3 0 0,21-3 0 16,24-1 1-16,11-3-1 15,4 0 0-15,0 0 0 16,0 0 0-16,-4 0 0 16,-6 0 0-16,-10 0-1 15,-10 1 3-15,-2 2-2 16,-5-1 2-16,2 0-1 15,5 0-2-15,0 2-1 16,3 0 2-16,1 0 0 16,6 0 2-16,4 1-4 15,6-4 2-15,3 2 0 16,-6-1-1-16,6 2 1 16,-12-1 0-16,3 2 0 0,2-1 1 15,-6 0-1-15,13-4 0 16,-2 1 2-16,-1-1-2 15,3 3 0-15,-13-1 0 16,-3 2 0-16,-7 1 0 16,-9 2 0-16,9-1 0 15,11 0 0-15,-1-4-1 16,13-1 1-16,7-1 0 16,-7 0 0-16,7 0 2 15,0 0-2-15,0 0 0 16,0 0 0-16,0 0 3 15,0 0-2-15,0 0-1 0,0 0 4 16,0 0-4-16,0-13 2 16,14-4-2-16,2 2 1 15,4-3 1-15,-6 0-1 16,2 2 0-16,0 0 1 16,-6 3-2-16,3 3 4 15,-6 2 2-15,0 2-4 16,5 0 6-16,-1 0-6 15,1-2 0-15,2-2-1 16,2 0 2-16,4 0-2 16,-6 2 2-16,2 0-2 15,-9 6 7-15,-4 0-4 16,-3 2 2-16,0 0 2 16,0 0-8-16,0 0 5 15,0 0-5-15,0 0 1 0,0 0-5 16,0 0 4-16,0 0-1 15,0 0 0-15,0 0-3 16,-7 16 4-16,-26 5 0 16,-13 6 0-16,-4 1 3 15,1-1-2-15,-6 1-1 16,18-5 0-16,-2 0 4 16,9-2-4-16,7-1 0 15,3 1 0-15,6 1-4 16,2-4 8-16,8 0-4 15,4-2 0-15,0-4 1 16,39-1-4-16,41 0 3 0,38-5-9 16,27 0-24-16,14-2-44 15,-7 0-23-15</inkml:trace>
  <inkml:trace contextRef="#ctx0" brushRef="#br0" timeOffset="26425.551">8310 5778 85 0,'0'0'40'0,"0"0"-28"15,0 0 9-15,0 0 8 16,0 0-6-16,0 0-11 16,0 0-9-16,0 0 5 15,0 19-2-15,0 7 22 16,0 12-3-16,-3 4-16 16,-17 8 7-16,1 7 4 15,-8 0-10-15,4 6 4 16,0-5-5-16,-3 2-3 15,-4-4 5-15,-6-6-1 16,6-4-1-16,-3-7 0 16,6-10-6-16,4 0 5 15,4-7-7-15,3-5 1 16,2 0 2-16,1-7-1 0,6 0-3 16,4-4 0-16,-1-1 5 15,-1-5-4-15,5 0-1 16,0 0 0-16,0 0 7 15,0 0-5-15,-11 0 4 16,-5-11-6-16,-7-9-10 16,-3-8-29-16,12-5-49 15,-2 2-7-15,9-1 11 16</inkml:trace>
  <inkml:trace contextRef="#ctx0" brushRef="#br0" timeOffset="27162.141">8225 5741 23 0,'0'0'20'16,"0"0"4"-16,0 0 8 15,0 0-7-15,0 0-7 16,0 0 0-16,13-12-7 16,-13 12 2-16,0 0-8 15,0 0-2-15,-7 5 1 16,-25 9 0-16,-2 5 2 15,-5 0 0-15,-10 2 3 0,3 1 2 16,2 0-2-16,1-4-5 16,13-2-1-16,7-6-1 15,11-6 0-15,12-2-2 16,0-2 1-16,0 0 1 16,0 0 2-16,0 0 9 15,12 0 8-15,29-10-5 16,24-12-9-16,4-6-7 15,-12 4 1-15,-8-2 2 16,-19 4-3-16,-1 1 0 16,-12 4 6-16,-1 1-5 0,-9 4 9 15,2 4-4 1,-5 4-5-16,-1 2 14 16,-3 2 0-16,7 0-11 0,9 0-4 15,11 20-1-15,10 12 1 16,9 6 5-16,0 0-4 15,0 2 2 1,3-2-3-16,-6 2-4 0,-13 0-35 16,-14 1-69-16,-16-5-46 15</inkml:trace>
  <inkml:trace contextRef="#ctx0" brushRef="#br0" timeOffset="28914.544">3955 6439 21 0,'0'0'46'0,"0"0"-27"16,0 0 11-16,0 0 0 15,0 0-9-15,0 0-6 16,0 0 2-16,0-22 0 16,0 22 0-16,27 0-3 15,15 8-1-15,18 8 9 16,6 6 2-16,6 7-7 15,1 10 4-15,6 9-7 16,6 4-2-16,2 6-1 16,2-2-6-16,-6-1 2 15,-7-3 0-15,-7-4-6 16,-16-6 4-16,-7-4-5 0,-7-4 0 16,-9-8 3-16,-7-5-2 15,-4-4 0-15,-5-3 2 16,2-2 1-16,-5-3-4 15,1-4 5-15,-5-1-2 16,0-2 1-16,-1-2-4 16,-3 0 5-16,-3 0-5 15,0 0 5-15,0 0-3 16,0 0-1-16,0 0 0 16,0 0 11-16,0 0-8 15,0 0 11-15,0 0-2 16,0 0-9-16,0 0 14 0,0-14-4 15,-16-4-14-15,0-2 8 16,-1 1-4-16,-3-2-4 16,1 3 5-16,-1-4-4 15,3 0-2-15,1 0-1 16,5 0 2-16,2 6 6 16,2 0-6-16,0 6 1 15,2 2-1-15,1 1 4 16,1 4-6-16,3-2 2 15,-4 4 0-15,4 0-1 16,0-2 1-16,0 3 0 16,0 0 1-16,0 0-1 0,0 0-1 15,0 0-4 1,0 0 5-16,0 0-5 0,0 0 5 16,0 0 0-16,0 0 0 15,0 0 5-15,0 0 0 16,0 0-5-16,0 0 0 15,0 0-2-15,0 0 3 16,0 0-1-16,0 0 0 16,0 0-9-16,0 0 8 15,0 0-4-15,0 0-1 16,0 0 1-16,0 0-4 16,0 5 9-16,20 12-3 15,13-1 7-15,6 1-3 16,7 4-1-16,-9 0 0 15,-1-2-1-15,-10 1 1 0,-12-1 0 16,2 2 0-16,-5 1 2 16,1 1-2-16,-5-3 0 15,-3-4 0-15,-1-1 1 16,3-2 2-16,-6-7-3 16,0-3 0-16,0 0 0 15,0-3 0-15,0 0 1 16,0 0 0-16,0 0 16 15,-23 1-9-15,-36 4 4 16,-36 8-12-16,-45 12-1 16,-44 9-60-16,-30 9-103 15,-25-4-77-15</inkml:trace>
  <inkml:trace contextRef="#ctx0" brushRef="#br0" timeOffset="37887.517">5576 1867 53 0,'0'0'56'16,"0"0"-35"-16,0 0 4 15,0 0 12-15,0 0 3 16,0 0-9-16,0 0-4 0,0 0-1 16,-4-15 3-1,4 8 2-15,0-5-3 0,0-5-15 16,11 2-2-16,1-6-6 16,7 1 5-16,4 2-1 15,0 4-7-15,-5 5 2 16,-2 3-4-16,0 6-4 15,-2 0 0-15,9 0-5 16,0 8 8-16,4 17-1 16,-4 3-1-16,-11 5-4 15,-5-2 7-15,-7 2-7 16,0-5 4-16,0 0 4 16,-16-6-1-16,-17-2 0 15,-1-4-5-15,-5-2 3 0,-3-4-4 16,8-4-5-1,11-2 11-15,11-4-1 0,8 0 1 16,4 0 1-16,0 0 1 16,0 0 6-16,0 0-7 15,0-4-1-15,16-6 1 16,7 0 0-16,7 4-2 16,9 2 0-16,7 4-5 15,-2 0 5-15,2 9-6 16,0 8 7-16,-7 5-5 15,-5 0 8-15,-4 2-8 16,-14-2 5-16,-9 0 0 16,-7 0 0-16,0 0 0 0,-4-4 0 15,-29-1-1 1,-10-6 4-16,-6-4-2 0,-4-7-1 16,0 0-1-16,-2 0-2 15,10 0 0-15,7-8-4 16,7-5 0-16,8 2-30 15,0-6-25-15,16 1 0 16,7-4-16-16</inkml:trace>
  <inkml:trace contextRef="#ctx0" brushRef="#br0" timeOffset="38455.164">6202 2031 82 0,'0'0'31'16,"0"0"-16"-16,0 0 3 15,0 0 10-15,0 0-9 16,0 0-14-16,49-10 0 15,-8 10 2-15,8 0-2 16,13 0 0-16,11 0-3 0,3 0 2 16,0 0 5-1,-7 0-6-15,-16 0 3 0,-18 0-2 16,-17 0-3-16,-14 0 3 16,-4 0-3-16,0 0 3 15,-14 0 6-15,-25-8-9 16,-14-3-1-16,0 0 0 15,-1 1 1-15,8 0-1 16,20 2 0-16,6 3 2 16,13 4-2-16,7-1 0 15,0 2 0-15,0 0-1 16,0 0 4-16,0 0-6 16,0 0 2-16,23 0-4 15,15 0 5-15,15 3 0 0,-4 14 3 16,1 2-2-16,-8-2-1 15,-7 3 1-15,-8-2 1 16,-13 2-2-16,-10 0 0 16,-4 2 2-16,0-1-4 15,-30-4 2-15,-20-3-5 16,-7-4-21-16,-4 0-3 16,8-5-21-16,7-2-18 15</inkml:trace>
  <inkml:trace contextRef="#ctx0" brushRef="#br0" timeOffset="38930.423">7467 1766 113 0,'0'0'28'0,"0"0"-2"16,0 0 9-16,0 0 4 15,0 0-17-15,0 0-9 16,0-14-6-16,0 25 1 16,0 17 5-16,-8 9 1 0,-15 12 12 15,4 1-15-15,-8 4-2 16,1 4 6-16,6-2-10 15,3 2-3-15,4-4-2 16,13 1 2 0,0-7 2-16,9-8-4 0,28-13 1 15,9-10 0-15,-3-9 1 16,3-8 0-16,-6 0 6 16,-9 0-5-16,0-12 7 15,-13-9-1-15,-2-4 2 16,-9-5 8-16,-2-2-13 15,-5 3 2-15,0 3-5 16,0 6 3-16,-28 7-3 16,-9 4-3-16,-6 7-13 15,-6 2-22-15,-8 0-57 16,1 8-27-16,6 10-21 16</inkml:trace>
  <inkml:trace contextRef="#ctx0" brushRef="#br0" timeOffset="41580.194">5813 2932 71 0,'0'0'37'0,"0"0"-1"0,0 0 1 16,0 0 8-16,0 0 6 15,0 0-10-15,0 0 10 16,0 0-10-16,0-29 2 16,3 29-13-16,-3 0-3 15,0 0-4-15,0 0-6 16,0 0-6-16,0 0-1 15,0 0-6-15,0 0-8 16,0 6 2-16,0 14-2 16,0 4 4-16,0 5 0 15,-16-1 3-15,2-2 1 16,-2 0-4-16,2-6 0 0,2-2 0 16,8-4 0-16,1-2-1 15,3-6-8-15,0-2-3 16,0-2-7-16,0 2 12 15,0 0 0-15,7 4 4 16,19-4 3-16,10 1 1 16,-3-2-1-16,-3 1-3 15,0-3 3-15,-1-1 6 16,-8 0-2-16,-9 0-2 16,-5 0 2-16,-3 0-4 15,5 0 9-15,-6-2-8 16,4-7 8-16,-7 1-5 0,4-2-3 15,-4 0 2-15,0-2-3 16,0 2 4-16,0 0-1 16,0 2-1-16,0 2-2 15,0 2 2-15,0 1 7 16,0 3 2-16,0-2-7 16,0 2-3-16,0 0 4 15,0 0-5-15,0 0-3 16,0 0-6-16,0 0-3 15,0 15-1-15,-7 6 13 16,3 4 1-16,1 3 0 16,-1-2-1-16,4 3 0 15,-5-2-1-15,5-2-28 0,-7-2-14 16,3-5-12-16,-3-1-15 16,-2-6-7-16,-1 4-5 15,-3-5 13-15</inkml:trace>
  <inkml:trace contextRef="#ctx0" brushRef="#br0" timeOffset="42157.27">6396 3219 56 0,'0'0'48'0,"0"0"-31"15,0 0 11-15,0 0 4 16,0 0-12-16,0 0-6 16,-19-17-3-16,19 17 0 15,0-2-2-15,19 2-5 16,18 0-3-16,17 0 0 15,7 0-1-15,5 0 2 16,1 0-2-16,-1 0 0 16,-10 0 2-16,-17 0-1 15,-12 0-1-15,-17 0 2 16,-4-6 4-16,-6 0 7 0,0-5-4 16,0 0 7-16,0-1-7 15,-23-2-3-15,-13 1-1 16,6 6-4-16,4 0-1 15,6 4 1-15,13 1 1 16,7 0-2-16,0 2-3 16,0 0 2-16,0 0-1 15,0 0-3-15,7 0 3 16,23 4 0-16,9 7 2 16,0 0 2-16,-5-3-2 15,-8-2 4-15,-6 0-3 16,-10 0-1-16,-6 0 0 0,-4 0-1 15,0 6 0-15,-4 4-5 16,-49 2-44-16,-23 4-9 16,-16 3-6-16,0-1-53 15</inkml:trace>
  <inkml:trace contextRef="#ctx0" brushRef="#br0" timeOffset="55177.45">3971 8925 155 0,'0'0'21'0,"0"0"-11"16,0 0 5-16,0 0 11 15,0 0-12-15,0 0-4 16,0 0-7-16,-191 118 2 16,161-57-2-16,14 4-2 15,16 0 0-15,0-3 0 0,0-8-1 16,30-10 1-16,16-10-1 15,4-9-2-15,6-10-10 16,3-8 4-16,-6-3 7 16,-4-4 1-16,-6 0 2 15,-6-3 3-15,-5-12 10 16,-2-11 17-16,3-15-2 16,-3-7 0-16,-7-10-17 15,-14 0-9-15,-9 2 1 16,-12 8 2-16,-41 8-5 15,-7 7 1-15,-2 12-3 16,9 7 0-16,10 6 0 16,17 4-1-16,15 1-17 15,6 3-44-15,-2 0-17 0,7 4 9 16,0 17-1 0</inkml:trace>
  <inkml:trace contextRef="#ctx0" brushRef="#br0" timeOffset="55867.081">8139 9150 11 0,'0'0'83'15,"0"0"-59"-15,0 0 0 16,0 0 7-16,0 0-7 15,0 0-7-15,-161-57-7 16,143 57-1-16,-10 0-4 16,-6 23 0-16,-12 5 0 15,0 8-2-15,5 8-2 16,3 8 2-16,15 0-2 16,19 2-1-16,4-4 0 15,27-6 1-15,45-5-1 16,20-13 0-16,18-12-3 0,8-12 3 15,-6-2 1-15,-10-6 8 16,-19-20 12-16,-10-11 1 16,-16-7 5-16,-11-12-9 15,-15-6 2-15,-16-2-4 16,-15 2-6-16,-8 6-9 16,-48 9 2-16,-10 16-3 15,-6 8 0-15,-8 15-2 16,-5 8-26-16,-5 0-33 15,-18 28-41-15,-5 13-39 16</inkml:trace>
  <inkml:trace contextRef="#ctx0" brushRef="#br0" timeOffset="56701.914">4104 11185 139 0,'0'0'29'15,"0"0"-9"-15,0 0 7 16,0 0 4-16,0 0-3 16,0 0-19-16,-11-16-5 15,-15 19-4-15,-6 16 4 0,-9 9 0 16,6 0-2-16,5 6-2 15,3 10 2-15,8 3-2 16,8 3 0-16,2 2 1 16,9-8-1-16,0-6 0 15,16-10-2-15,18-11-8 16,8-6-2-16,1-7 8 16,3-4 3-16,-2 0 1 15,5-15 5-15,3-12 12 16,-8-13-4-16,-9-10-5 15,-8-11 6-15,-17-3-4 16,-10-2 1-16,0-1-3 16,-14 12-6-16,-25 9 0 15,-7 14-1-15,0 10-2 0,-3 12 0 16,5 8-21-16,1 2-30 16,13 10-24-16,14 20-28 15</inkml:trace>
  <inkml:trace contextRef="#ctx0" brushRef="#br0" timeOffset="57354.679">8073 11164 91 0,'0'0'31'0,"0"0"-14"16,0 0 7-16,0 0-3 16,0 0-10-16,0 0-5 15,-118 31-1-15,88 7 2 16,10 7-1-16,13 5-3 16,7-5-1-16,4 1-1 0,38-7-1 15,15-8 0-15,5-8 1 16,10-11-1-16,1-10 1 15,-1-2 9-15,-5-2 12 16,-1-22 2-16,-13-8 6 16,-7-10-2-16,-12-8-6 15,-15-7 0-15,-19 2-4 16,0 3-13-16,-46 5 0 16,-37 8-5-16,-23 10-9 15,-13 7-17-15,-3 11-37 16,4 8-23-16,6 3-22 15</inkml:trace>
  <inkml:trace contextRef="#ctx0" brushRef="#br0" timeOffset="58217.045">5172 9033 48 0,'0'0'38'0,"0"0"-35"15,0 0 4-15,0 0 11 16,0 0-4-16,0 0-13 15,133-4 3-15,-7 8 2 16,38 6 6-16,27 3 0 16,11-6-6-16,8 1 1 15,-15-1 0-15,-29-6 0 16,-28 2-2-16,-35-3 2 16,-31 0-3-16,-29 0 2 0,-20 0 7 15,-13-4 4 1,-10-8 3-16,0-4-12 0,0-5-3 15,-3 2 1-15,-20-3-2 16,-11 0-3-16,-1 3 1 16,-2 3-1-16,-6 4-1 15,6 5 0-15,9 2 0 16,13 5-1-16,8-2 1 16,7 2-3-16,0 0 2 15,0 0-5-15,22 7 3 16,40 12 3-16,14 3 0 15,7 0 3-15,9 0-3 16,-16 0 0-16,-11-2 1 16,-12 1 0-16,-23-6-2 15,-14 0 1-15,-16-4-1 0,0 6 1 16,-16-2 0-16,-51 6-9 16,-28 3-34-16,-17 4-19 15,6 4-15-15</inkml:trace>
  <inkml:trace contextRef="#ctx0" brushRef="#br0" timeOffset="58816.826">6899 9524 82 0,'0'0'58'0,"0"0"-50"16,0 0 3-16,-271-12 12 15,142 12 1-15,-20 3-13 16,-19 7-6-16,-3-3 0 16,-1 2-1-16,4-1 0 15,19-2-2-15,17-2-1 16,24 0 0-16,28-2 1 15,31-2-2-15,22 0 0 16,15 0 0-16,12 0 1 16,-4 0-1-16,4 0 0 0,0 0 1 15,-3 0 0-15,3-4 0 16,0-2 0-16,0-5-1 16,0 2 0-16,3-1 0 15,20-7-1-15,7 2-1 16,13-3 2-16,-1-3 0 15,-5 4 2-15,-5 2-2 16,-9 6 1-16,-9 2 3 16,-6 5 2-16,-3 1 3 15,-5 1-7-15,0 0-1 16,0 0-1-16,0 0-2 16,0 0 2-16,0 0-5 0,0 3 2 15,-9 13 3-15,-14 8 3 16,-11-2-3-16,-12 4 1 15,-10 4 0-15,-6-5 1 16,5 1-2-16,24-6 0 16,17-4 0-16,16 4-3 15,33 0-7-15,59 3-2 16,37 2-20-16,20-3-4 16,-11 2-25-16</inkml:trace>
  <inkml:trace contextRef="#ctx0" brushRef="#br0" timeOffset="59593.586">3272 10068 68 0,'0'0'40'0,"0"0"-31"0,0 0 18 16,0 0 13-16,0 0-8 16,0 0-3-16,13-94-2 15,-13 94-6-15,0 0 1 16,0 0-9-16,0 0-8 16,3 10-1-16,8 20-3 15,-2 18 5-15,-6 16 6 16,-3 14-1-16,0 11 5 15,0 3-6-15,-12 2-2 16,-11-4 4-16,5-8-8 16,2-9 0-16,0-7 0 0,6-12-3 15,1-8 5 1,2-10-6-16,0-8 1 0,3-7-4 16,4-12 3-16,-3-3 0 15,3-6 1-15,-6 0 1 16,3 0 4-16,-11 0 3 15,-6-9-4-15,-3-18 2 16,-7-2-6-16,4-3 2 16,-3-3-1-16,8-1-1 15,2 4 2-15,3 8-3 16,9 8 0-16,3 9 2 16,4 7-2-16,0 0-1 0,0 0-4 15,0 0-10-15,4 17 9 16,38 5 5-16,-1 0-2 15,17 2 1-15,-1-2-2 16,8-6 2-16,-5-1-2 16,2-7 0-16,-1-7 0 15,-5-1 4-15,2 0 1 16,-4-6-1-16,-12-14-2 16,-8-10-19-16,-11-11-34 15,-7-8-20-15,-13-5-15 16,-3-3-12-16</inkml:trace>
  <inkml:trace contextRef="#ctx0" brushRef="#br0" timeOffset="60331.214">3883 10101 31 0,'0'0'86'0,"0"0"-61"15,0 0 4-15,0 0 12 16,0 0 0-16,0 0-19 16,0-19-18-16,0 49 0 0,0 16 6 15,0 17 17-15,0 7-12 16,0 2 1-16,0 2-5 15,0-4 2-15,0-3-2 16,0-12-9-16,3-6 2 16,-3-14-2-16,4-12 1 15,1-9-3-15,-5-8 0 16,0-6 1-16,0 0 2 16,0 0 2-16,0-10 12 15,0-20 13-15,0-17-27 16,0-10 3-16,0-9-6 15,-5-12 0-15,5-8-1 16,0 3 5-16,0 1-4 16,0 8 0-16,0 11 0 15,0 13-1-15,0 19 1 16,0 14 0-16,0 9 0 0,0 8 3 16,0 0-4-16,0 0 1 15,-7 0-9-15,-16 10 6 16,-11 20-17-16,-24 12 20 15,-2 6-1-15,-2-3-7 16,21-6 6-16,9-9-3 16,22-10-3-16,10-9 3 15,0-7-7-15,0-4 5 16,0 0 6-16,0 0-1 16,26-9 2-16,17-14 4 15,10-10-4-15,-4-6 7 0,-3-6-7 16,0 3 0-16,-12 2 3 15,-8 12-1-15,-13 14-1 16,-10 8-1-16,1 6 0 16,-4 0 0-16,7 12-14 15,9 20 7-15,7 12 5 16,14 8-17-16,25 5-39 16,21 3-5-16,16-3-6 15,-4 0-22-15</inkml:trace>
  <inkml:trace contextRef="#ctx0" brushRef="#br0" timeOffset="61106.466">4688 11131 113 0,'0'0'42'15,"0"0"-40"-15,0 0 7 16,0 0 14-16,0 0-3 15,0 0-13-15,214-6-7 0,-2 12 7 16,48 4-1 0,26-2-1-16,-1-4-4 0,-5-2 0 15,-26-2 2-15,-25 0-2 16,-35 0-1-16,-33 0 3 16,-39 0-2-16,-39 0 2 15,-33 0 2-15,-27-4 3 16,-14 2 4-16,-9-2 5 15,0-2-4-15,0-2-1 16,-6-4-12-16,-27 0 3 16,-13-2-3-16,-14 2 1 15,-2 0-1-15,9 4 0 16,7 0 1-16,12 3-2 16,11 1 1-16,4 4 0 15,15 0-1-15,4 0-1 16,0 0 0-16,7 0-4 0,32 9 6 15,11 5 2-15,3 0-2 16,3 0 1-16,3 2 1 16,1-2-2-16,2 2 1 15,-6 0-1-15,-13-2 1 16,-13 0-1-16,-19-2 0 16,-6-2 0-16,-5 1-1 15,0-4-8-15,-32 3-27 16,-21 2-30-16,-7 3-28 15</inkml:trace>
  <inkml:trace contextRef="#ctx0" brushRef="#br0" timeOffset="61800.339">7558 11703 163 0,'0'0'16'0,"0"0"2"0,0 0 13 16,0 0 10-16,0 0-19 15,0 0-14-15,-191-13-2 16,46 13 0-16,-33 0 4 16,-36 0-1-16,-34 4 2 15,-26 0-2-15,-16 1-6 16,12-1 0-16,37 3 3 16,73-3-4-16,73 0 2 15,54 0-4-15,32-4-3 16,9 0 3-16,0 0-3 15,0 0 0-15,0 0 3 16,20 0 0-16,10 0 1 16,5-4 1-16,-1-10 0 15,1-5-2-15,2-2 1 16,2-3 0-16,-1 0-1 0,-3 0 0 16,-9 6-4-16,-8 0 4 15,-2 4 0-15,-12 2 1 16,-1 4-1-16,2 4 0 15,-5 2 4-15,0 2-4 16,0 0 0-16,0 0-2 16,0 0-2-16,0 0 4 15,0 0-7-15,0 8 6 16,-28 11 1-16,-29 12 0 16,-15-1 1-16,-8 2 0 15,4 2-1-15,14-4 2 16,13 0-1-16,15-6-1 0,15-4 1 15,15-4-1 1,4-3-2-16,4-1 0 0,52-3 2 16,40 2-2-16,26-7-18 15,27-2-33-15,12-2-33 16,-6 0-59-16</inkml:trace>
  <inkml:trace contextRef="#ctx0" brushRef="#br0" timeOffset="62437.141">8409 10006 109 0,'0'0'33'15,"0"0"-5"-15,0 0 7 16,0 0 8-16,0 0-13 16,0 0-14-16,-30 24-12 0,25 33 16 15,-2 16 17-15,7 10-21 16,0 5-1-16,0 2 8 16,0-2-18-16,0-7 5 15,16-12-2-15,-2-12-8 16,2-16 7-16,-4-8-7 15,-8-16 1-15,-1-8 0 16,-3-5-1-16,0-4-2 16,0 0 1-16,0 0-20 15,0 0-8-15,-23-14-17 16,-7-8-23-16,-2-9-12 16,2-6-58-16</inkml:trace>
  <inkml:trace contextRef="#ctx0" brushRef="#br0" timeOffset="62939.688">8310 10114 14 0,'0'0'47'15,"0"0"-31"-15,0 0 0 16,0 0 9-16,0 0-1 15,0 0-2-15,69-82-4 16,-69 80 0-16,0 0-2 0,0 0 3 16,0 0 6-1,0 2-8-15,0 0-10 0,0 0 2 16,-9 0-9-16,-21 19 0 16,-7 8 2-16,-2 2-1 15,6-4 0-15,4 0 1 16,12-6-1-16,4-6-1 15,10-6 0-15,-1-5 0 16,4-2-1-16,0 0 1 16,0 0 7-16,4 0-3 15,26-15-2-15,12-11-2 16,-3-1 1-16,-2-2 0 16,-7-2 1-16,-3 3-1 15,-8 4 5-15,-6 10 1 0,-10 6-3 16,1 8 2-16,-4 0-6 15,0 0 0-15,3 12-5 16,6 10 4-16,2 6 0 16,-1 0 1-16,10 2 0 15,-8 2-8-15,-1 4-21 16,-11 0-27-16,0 1-9 16,0-2-21-16</inkml:trace>
  <inkml:trace contextRef="#ctx0" brushRef="#br0" timeOffset="63465.217">7769 10218 96 0,'0'0'34'0,"0"0"-6"15,0 0 4-15,0 0 6 16,0 0 4-16,0 0-14 16,27-86-10-16,-27 86-6 15,0 0-10-15,3 22 0 16,4 12 3-16,6 12-2 16,1 11 10-16,-2 5-9 0,-1 6 3 15,-2-2 3 1,1-2-9-16,-6-8 1 15,-1-7-2-15,3-11 2 16,-6-10 0-16,0-12-2 0,7-5 0 16,-7-9-1-16,0-2 2 15,0 0 3-15,0 0 5 16,-4-13-5-16,-19-9 4 16,-3-4-4-16,-1-2-3 15,-5 2 10-15,9 3-8 16,5 10 3-16,6 5-4 15,9 6 1-15,3 2-5 16,0 0 2-16,0 0-6 16,0 17 0-16,26 8 1 15,27 2 3-15,20-4-3 0,12-4-18 16,1-7-5-16,-4-3-8 16,-6-9-10-16,-23 0-6 15,-16 0 0-15,-25-9-12 16</inkml:trace>
  <inkml:trace contextRef="#ctx0" brushRef="#br0" timeOffset="64294.34">4638 10018 31 0,'0'0'39'16,"0"0"-20"-16,0 0 9 15,0 0-1-15,0 0-9 16,0 0-15-16,34 4 0 16,31 23 0-16,24 12 3 15,24 7 3-15,21 13-2 16,22 6 0-16,12 6 2 16,18 5-5-16,8-5 0 0,1-1-3 15,-11-9-1-15,-29-9 3 16,-24-5-3-16,-37-13 0 15,-25-8 0-15,-19-8 1 16,-19-6-1-16,-13-7 1 16,-9 0 0-16,-9-4 8 15,0-1 1-15,0 0 4 16,0-1 7-16,-9-16-16 16,-21-2-1-16,0-2 0 15,-12-4-3-15,-1-3 1 16,2 0-2-16,2-3 0 15,9 6 0-15,11 6 3 16,8 8-3-16,11 7 4 0,0 1 1 16,0 3-3-16,0 0-2 15,37 0-5-15,17 12 3 16,7 8 3-16,3 2-1 16,-2 5 0-16,-2 1 1 15,-5 0 1-15,-9 0-2 16,-5 0-1-16,-15-6-1 15,-10-2 2-15,-12-6 0 16,-4-4 0-16,0-1-5 16,-11-6-9-16,-35-3-23 15,-12 0-9-15,-6 0-10 16,-9 0-51-16</inkml:trace>
  <inkml:trace contextRef="#ctx0" brushRef="#br0" timeOffset="65167.213">6971 10563 29 0,'0'0'46'0,"0"0"-29"16,0 0 12-16,0 0-1 16,0 0-5-16,-228-76-5 15,152 51-4-15,-20-6-2 16,-15-3 0-16,-18-2-5 16,-13-1 1-16,-6-3-5 0,-4 3 0 15,7-2 3-15,15 2-4 16,23 0 2-16,23 3 0 15,23 2 1 1,7 4 4-16,21 0-6 0,6 6 0 16,11 4 4-16,13 8-3 15,3 7 2-15,0 1-5 16,0 2 0-16,0 0 1 16,0 0-2-16,0 0 0 15,0 0 1-15,0 0 0 16,0 0-1-16,0 0 2 15,0 0-2-15,0 0 3 16,0 0-3-16,0 5-4 0,0 13 3 16,16 6 1-1,10 2 1-15,4 0-1 0,-3-2 1 16,-4-3-1-16,-4 0 0 16,-4-3 0-16,-3-5 0 15,-1-8 1-15,-11-1-1 16,3-2 1-16,-3-2 0 15,0 0-1-15,0 0 2 16,0 0 4-16,-11-11-4 16,-15-8-2-16,-1-5 0 15,1 1 2-15,3-4-2 16,0-1 2-16,16 0-2 16,1 4 0-16,6 1 4 15,0 6-4-15,0 5 0 16,16-3-1-16,23 6-2 15,14 4 1-15,4 2-2 0,-4 3 1 16,-7 0-4-16,-19 0-28 16,-12 0-10-16,-11 10-4 15,-4 2-7-15,0 2-5 16</inkml:trace>
  <inkml:trace contextRef="#ctx0" brushRef="#br0" timeOffset="65874.125">4771 10732 64 0,'0'0'20'15,"0"0"4"-15,0 0 12 16,267-36-10-16,-149 12-10 16,17-8-9-16,8-8 2 0,22-10 0 15,13-9-7-15,17-8 3 16,12-8-5-16,-6 2 1 15,-13 12 0-15,-32 10 0 16,-41 18-1-16,-46 6 2 16,-32 5 5-16,-21 2 14 15,-13 2 0-15,-3 0-9 16,0 2-1-16,0 5-5 16,-12 2 2-16,-2 3-5 15,5 4-2-15,2 0 0 16,0 2 1-16,-9 0-2 15,-11 0 0-15,-10 0-1 16,-2 0 1-16,-3 0 0 0,8 4 1 16,15 0 0-1,4-4-1-15,15 2 0 0,0-2-2 16,0 0 3-16,0 0-1 16,0 0 0-16,0 0-1 15,0 0 0-15,0 0-4 16,27 0-2-16,22 0 5 15,19 0 1-15,13 0 1 16,2 0 0-16,-3 0 0 16,-4 0-1-16,-21 0 1 15,-22 3 0-15,-17-2 0 16,-16 4-3-16,0 2 1 16,-3 9-2-16,-47 6 2 15,-15 8 2-15,-11 2-20 0,0 0-12 16,3 2 4-1,8 1-2-15,8-2-14 0,11 3-22 16</inkml:trace>
  <inkml:trace contextRef="#ctx0" brushRef="#br0" timeOffset="66519.176">7074 10275 56 0,'0'0'35'0,"0"0"-20"16,0 0 4-16,0 0 0 16,0 0-7-16,0 0-6 15,-152 66 4-15,60-26 1 16,-14 4 1-16,-4 0 3 15,-9 0-5-15,-6 0-5 16,-6 2 2-16,2-3 0 16,3-1-1-16,11-4 0 15,16-7-1-15,23-1 0 16,11-10-5-16,27-1 1 16,12-6-2-16,6-3 1 0,8-3 0 15,5-3 2 1,0-4-2-16,7 2 2 0,-4-2-1 15,4 0 0-15,0 0 7 16,-3 0 0-16,3 0 3 16,0-2-6-16,0-7-4 15,0-2 2-15,0-3-3 16,7-5 0-16,19 1-1 16,1-5 1-16,0 1 0 15,-1 2 0-15,-6 2-2 16,-5 4 2-16,-4 4 0 15,-7 4-2-15,-1 2 2 16,2 4 0-16,-5 0 0 16,0 0 0-16,0 0-6 15,0 0 0-15,-12 20 4 0,-14 4 2 16,-5 3 0-16,5 0 0 16,3-3 0-16,11-2 1 15,12-1 0-15,0-7-2 16,0-3 1-16,35-3-2 15,25-4-21-15,20-4-27 16,12 0-15-16,3-4-68 16</inkml:trace>
  <inkml:trace contextRef="#ctx0" brushRef="#br0" timeOffset="67936.114">7723 2885 20 0,'0'0'112'16,"0"0"-81"-16,0 0 10 15,0 0 23-15,0 0-16 16,0 0-16-16,0 0-4 16,0-14-14-16,0 37-2 15,0 6 10-15,0 14 2 16,0 7-5-16,0 0-9 15,7 3 0-15,9-2 3 16,-5-5-12-16,-3-2 4 16,0-8-5-16,-5-4-4 15,1-6-16-15,-4-7-55 0,0-3-32 16,0-9 0-16,0-5 4 16</inkml:trace>
  <inkml:trace contextRef="#ctx0" brushRef="#br0" timeOffset="68444.12">7971 2988 58 0,'0'0'72'0,"0"0"-37"0,0 0 1 16,0 0 14-16,0 0-5 15,0 0-25-15,23-67 2 16,0 62-7-16,3 1-7 16,1 4 1-16,12 0-9 15,1 1-1-15,10 19-1 16,-4 10 3-16,-7 9-3 16,-13 5 2-16,-26 6 0 15,0-2 0-15,-3 0 1 16,-43-6-1-16,-13-6 1 15,-1-5-1-15,-9-12-1 16,9-7-2-16,7-7-15 16,2-5 15-16,17 0-3 0,4 0 6 15,14-6-2-15,9-11 4 16,7 1-1-16,0-2 5 16,11 1 0-16,24 0 5 15,11 5-8-15,-5 6 0 16,-6 2 1-16,-1 4-4 15,-8 0-1-15,1 2-3 16,5 16 3-16,-2 2 1 16,0 4 0-16,-4 4 0 15,1 2-3-15,-4 5-9 16,-4 1-32-16,-8-1-54 16,-11 1-10-16</inkml:trace>
  <inkml:trace contextRef="#ctx0" brushRef="#br0" timeOffset="72464.204">8086 1714 12 0,'0'0'4'16,"0"0"-2"-16,0 0 8 15,0 0 10-15,-32-124 3 16,18 92-5-16,-9-5-13 16,-4-1 9-16,-8-4 2 15,-2 4-2-15,1 4-6 16,-1 6 1-16,2 6 3 15,-6-1-8-15,-12 4-4 16,-20-1 5-16,-15 1-4 0,-27-2 2 16,-14 0 2-1,-20 8-4-15,-12 1 7 0,6 2-3 16,6 4-3-16,11 3 5 16,21 3-2-16,6 0-2 15,12 0-1-15,7 17-1 16,-4 3 1-16,-10 4 0 15,-12 7-1-15,-8 0 6 16,-12 3-6-16,2 1 4 16,1 1 1-16,10 0-4 15,15 0 3-15,11 4-4 16,11 0-1-16,12 8 3 0,3 4-1 16,13 6-1-1,2 9 6-15,8 3-5 0,13 2 2 16,-2 0 0-16,9-5-4 15,7-4 7-15,7-1-6 16,9 1 7-16,7 0 3 16,0 6-10-16,0 0 11 15,0 8-9-15,0 0-2 16,0 5 11-16,0 0-11 16,11 2 4-16,4 0-2 15,5 2 1-15,6-6-2 16,12 1-2-16,8-5 1 15,16-3 2-15,10-1-2 16,11-1-1-16,9 0 0 16,11-5 3-16,8-4-1 0,6-6-2 15,5 1 0-15,-3-5-4 16,3-4 6-16,8-3-2 16,0-6 0-16,6-1 2 15,5-8-2-15,4-2 0 16,4-6 0-16,3-4 1 15,9 1-1-15,4-8 0 16,3 2 0-16,-9-1 2 16,-7-3 2-16,-14 0-4 15,-5-3 2-15,5-5-5 16,3-1 4-16,4 0-1 16,0 0 0-16,-12-19 2 15,-4-5-4-15,-7-6 2 0,-3-10 0 16,-13-10 0-16,2-11 0 15,-13-9 0-15,-8-8 1 16,-6-12 2-16,-1-13-2 16,-8-12-1-16,1-6 0 15,-13 4-1-15,-11 9 3 16,-10 8-2-16,-16 3 1 16,-12 1 1-16,-11 0-1 15,0-1-1-15,0-4 1 16,-7-8 8-16,-20 0-9 15,-8 2 5-15,-9 0-2 16,-11 5-1-16,-21-1 6 16,-34 5-8-16,-47 6 0 15,-45 12 0-15,-49 7 1 0,-43 12-4 16,-19 7 3 0,-3 7-30-16,11 14-10 0,26 12-36 15,24 10-1-15,18 0-22 16</inkml:trace>
  <inkml:trace contextRef="#ctx0" brushRef="#br0" timeOffset="119898.244">7295 7503 5 0,'0'0'28'0,"0"0"-9"15,0 0 4-15,0 0-1 16,0 0 0-16,0 0 1 15,0 0 2-15,-7-10-2 16,7 9 4-16,0-2 10 16,0 2 1-16,0 1 1 0,0 0-4 15,0 0-2-15,0 0-4 16,0 0-2-16,0 0-10 16,0 0-7-16,0 0-9 15,0 4 0-15,0 15-1 16,-7 12 7-16,-2-1-1 15,2 4-3-15,-4-2-1 16,2 0 0-16,6-3 0 16,3-8-1-16,0-5 0 15,0-5 2-15,0-8-3 16,0 0-1-16,0-3 0 16,0 0 2-16,0 0 2 15,0 0 6-15,0-4-2 16,3-17 9-16,20-7-14 15,9-2 1-15,-2-2-2 0,0 5 0 16,-10 8 0-16,-10 9-1 16,-1 3-1-16,-2 4 0 15,9 3-8-15,2 0 3 16,1 0-1-16,8 0-8 16,-8 10 4-16,-3 5 0 15,-5 6-8-15,-4-3-3 16,2 0-15-16,-9-2 5 15,0 0-6-15,0-2-16 16,0-3-10-16,0-2 1 16,-20 1-42-16</inkml:trace>
  <inkml:trace contextRef="#ctx0" brushRef="#br0" timeOffset="120205.495">7727 7550 101 0,'0'0'40'0,"0"0"-8"16,0 0 2-16,0 0 0 0,0 0-9 16,0 0-13-1,0-12-6-15,15 16-2 0,16 14 16 16,11 1-10-16,11 6-5 15,7-3 2-15,6-2-6 16,-10-3 0-16,-3-2-1 16,-14-5-1-16,-16 1-20 15,-7-6-19-15,-9-2-9 16,-7-3 6-16,0 0-22 16,0 0-48-16</inkml:trace>
  <inkml:trace contextRef="#ctx0" brushRef="#br0" timeOffset="120414.414">8254 7506 43 0,'0'0'56'0,"0"0"-22"0,0 0-1 16,0 0 0-16,0 0-3 16,0 0-6-16,-46-31-10 15,26 41-5-15,-10 21 2 16,-12 9 11-16,-15 4-13 15,-5 0-9-15,-3-2-3 16,12-2-20-16,12-5-21 16,13-2-1-16,17-7-9 15,8-3-50-15</inkml:trace>
  <inkml:trace contextRef="#ctx0" brushRef="#br0" timeOffset="120885.306">8363 7561 83 0,'0'0'56'0,"0"0"-23"16,0 0 4-16,0 0 11 15,0 0-13-15,0 0-21 16,4-28-8-16,3 34-5 15,2 15 20-15,-2 5 4 16,5 1-13-16,-1 0-4 16,1 1 3-16,-5 0-5 15,-7-6-2-15,0-2-1 0,0-8-2 16,0-5 1-16,0-4-1 16,0-3 0-16,0 0 1 15,0 0 1-15,4 0 7 16,6-4-6-16,10-16 1 15,10-9-2-15,5 0-3 16,3 1 2-16,-3 0-1 16,-5 6 1-16,-11 8-3 15,-8 7 1-15,-2 6 0 16,-6 1-3-16,8 0-6 16,1 1 3-16,8 17 4 15,-10 3-7-15,1 1-16 16,-2 1-12-16,-6-2-20 0,1-1-6 15,0-4 10-15,-1-4-16 16,2-1-32-16</inkml:trace>
  <inkml:trace contextRef="#ctx0" brushRef="#br0" timeOffset="121069.066">8898 7672 35 0,'0'0'32'0,"0"0"-9"15,0 0 0-15,0 0 0 0,0 0-17 16,0 0-2 0,63-12 0-16,-27 12-4 0,6 0 0 15,2 0 0-15,-1 0-14 16,-13 0-17-16,-7 0-7 16,-4-4-4-16</inkml:trace>
  <inkml:trace contextRef="#ctx0" brushRef="#br0" timeOffset="121304.551">9278 7588 17 0,'0'0'39'16,"0"0"-6"-16,0 0 0 15,0 0 4-15,0 0-11 16,0 0-6-16,0-27 3 16,0 27 6-16,0 0-1 0,0 0-11 15,9 0-8-15,5 2-3 16,5 18 11-16,-3 3-4 15,-5 3-3-15,-2-1-9 16,-2 2 5-16,-4-5-6 16,-3-4-3-16,4 1-18 15,-4-8-28-15,0-1-18 16,0-4 10-16,0-6-18 16</inkml:trace>
  <inkml:trace contextRef="#ctx0" brushRef="#br0" timeOffset="121572.888">9511 7479 37 0,'0'0'33'0,"0"0"2"16,0 0-3-16,0 0-2 16,0 0-10-16,0 0-7 15,20-57-8-15,6 63-4 16,4 13 8-16,0 8-3 15,1 5 10-15,-8 4 1 16,-4 1 2-16,-10 3-9 16,-9 2-1-16,0-3-9 15,0-1 0-15,-23 0-20 16,-20-3-8-16,-10 1-15 16,-19-2-15-16,-13-7-43 15</inkml:trace>
  <inkml:trace contextRef="#ctx0" brushRef="#br0" timeOffset="122079.742">8627 7401 42 0,'0'0'17'0,"0"0"-1"15,0 0 8-15,0 0 3 16,0 0-9-16,0 0-3 16,-50-46-3-16,47 42 0 15,-6 0 2-15,5-2 0 0,-6 1 0 16,1 0 5 0,2-1 0-16,0 2 1 0,3 2 2 15,-1 0-9-15,5 2 3 16,-4 0-5-16,-6 0-10 15,-13 8 3-15,-16 22-4 16,-14 16 13-16,-13 10 1 16,3 6-6-16,4 7 10 15,19 0-6-15,20 0-9 16,20-7-3-16,34-3-14 16,74-12-31-16,51-13-15 15,44-12-41-15</inkml:trace>
  <inkml:trace contextRef="#ctx0" brushRef="#br0" timeOffset="139133.589">3932 12906 85 0,'0'0'50'0,"0"0"-28"16,0 0 10-16,0 0 14 16,0 0 9-16,0 0-13 15,0 0-6-15,0-16 1 16,-3 4-10-16,-1-1 8 15,1 1-5-15,3-4-4 16,0-2-6-16,0 1 1 16,0-4-1-16,30 1-8 15,3 0-6-15,10 4-5 16,-4 5 1-16,-9 6-2 0,0 5-2 16,-4 0-2-16,4 0 1 15,2 13-2-15,-5 8 1 16,-4 5-3-16,-9 4-1 15,-5-1-3-15,-6-1 6 16,-3-5-6-16,0-2 7 16,0-5-1-16,0-6-6 15,0-6 4-15,0-4 7 16,0 0 1-16,0 0 8 16,0 0 5-16,0-2 9 15,0-14 5-15,0-5-18 16,0-6 1-16,14-8-10 15,18-1 5-15,-2-1-4 16,4 3 0-16,-4 9-2 16,-7 11 0-16,0 6-2 0,-3 4-3 15,3 4 2-15,7 0-9 16,5 0 2-16,-5 18-3 16,4 9-5-16,-8 4-5 15,-6 1 9-15,-1 3-15 16,-12-6-13-16,2 0-14 15,-9-4-11-15,0-4-22 16,0-2 2-16,-9-4-68 16</inkml:trace>
  <inkml:trace contextRef="#ctx0" brushRef="#br0" timeOffset="139439.933">5011 12647 140 0,'0'0'23'0,"0"0"1"16,0 0 15-16,0 0 6 15,0 0-16-15,0 0-20 16,0-14-7-16,16 32-2 15,25 8 5-15,14 6 3 0,12 2-3 16,11 1-2-16,1-7 1 16,5-2-4-1,-12-6-1-15,-14-4-4 0,-28-6-37 16,-26-2-26-16,-4-4-12 16</inkml:trace>
  <inkml:trace contextRef="#ctx0" brushRef="#br0" timeOffset="139695.23">5294 12637 13 0,'0'0'101'0,"0"0"-73"0,0 0 4 16,0 0 3-1,0 0 7-15,0 0-12 0,14-34-12 16,-14 34 1-16,0 2-4 15,-7 21-11-15,-19 13 13 16,-10 3 8-16,6-1-9 16,4-6-13-16,-1 1-1 15,4-6-2-15,4-2-19 16,1-1-24-16,2-4-40 16,9-3 2-16,7 0-45 15</inkml:trace>
  <inkml:trace contextRef="#ctx0" brushRef="#br0" timeOffset="140367.096">6110 12759 129 0,'0'0'32'0,"0"0"-7"16,0 0 13-16,0 0 13 16,0 0-13-16,0 0-13 0,-23-40-4 15,23 35 5-15,0-4 2 16,0-1-6-16,0 0-3 15,0-3 2-15,0 5-1 16,0-1-3-16,0 1-9 16,0 0-3-16,0 4-3 15,7 0 2-15,19 1-8 16,6 3 4-16,-2 0-4 16,4 0-6-16,-8 7 4 15,-3 11-2-15,-3 4-3 16,-8 4 11-16,-8 0-3 15,-4-6-4-15,0-3 4 16,0-8 0-16,0-4-2 16,0-4 5-16,0-1-4 15,0 0 4-15,0 0 9 0,0 0 2 16,0 0 2-16,0-4 16 16,7-13-18-16,9-8-11 15,1 1 2-15,6-2 2 16,-3 7-3-16,-4 0 3 15,-2 9 2-15,-2 2-6 16,-8 6-2-16,8 2-1 16,2 0 2-16,9 0-5 15,4 0-3-15,0 10 5 16,-4 8 4-16,-4 4-15 16,-8 4-1-16,-3-2-13 15,-8 0-19-15,0-4-29 16,0-2-27-16,0-6 27 15,0-3-36-15</inkml:trace>
  <inkml:trace contextRef="#ctx0" brushRef="#br0" timeOffset="140574.738">6716 12737 53 0,'0'0'38'15,"0"0"-13"-15,0 0 8 16,0 0-4-16,0 0-9 15,0 0-5-15,27-29-2 0,-16 26-3 16,8 1-4 0,4 2-5-16,4 0-2 0,3 0 1 15,9 0-3 1,3 0-26-16,-5 0-22 0,2-6-24 16</inkml:trace>
  <inkml:trace contextRef="#ctx0" brushRef="#br0" timeOffset="140837.331">7063 12543 81 0,'0'0'43'0,"0"0"-12"16,0 0 5-16,0 0 5 0,0 0 1 15,0 0-2 1,0-42-6-16,0 42-10 0,0 0-11 15,0 0-8-15,0 10-2 16,0 16 1-16,7 3 5 16,2 6-5-16,-2-1-1 15,-7 2-1-15,0-4-2 16,0 0 0-16,0-3-19 16,0-6-24-16,0-2-28 15,0-6-19-15,0-1-25 16</inkml:trace>
  <inkml:trace contextRef="#ctx0" brushRef="#br0" timeOffset="141184.413">7208 12320 124 0,'0'0'37'0,"0"0"-13"16,0 0 4-16,0 0 9 15,0 0-12-15,0 0-17 16,0 14-8-16,20 18 19 16,-3 5 7-16,15 3-4 15,-2 3-6-15,0 5-1 0,6 5 2 16,-3-1-5-1,-3 2-5-15,-3-4-4 0,-15 3-2 16,-12-8-1 0,0 0-14-16,-42-1-31 0,-38-4-14 15,-28-2-16-15,-24-2 14 16,-10-6-28-16</inkml:trace>
  <inkml:trace contextRef="#ctx0" brushRef="#br0" timeOffset="141579.144">6094 12453 100 0,'0'0'7'0,"0"0"10"16,0 0 21-16,0 0-4 15,0 0-8-15,0 0-13 0,12-50 3 16,-19 50 1 0,-12 15-11-16,-8 17 13 0,-5 11 1 15,6 7 8-15,-4 4-14 16,0 0 14-16,3 0-11 15,8-3-2-15,12 1-7 16,7-2-8-16,14 1 1 16,48-1-3-16,24-6-4 15,22-8-17-15,14-13-13 16,7-11-16-16,-3-12-15 16,-7 0-2-16,-24-24-55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56:15.623"/>
    </inkml:context>
    <inkml:brush xml:id="br0">
      <inkml:brushProperty name="width" value="0.05292" units="cm"/>
      <inkml:brushProperty name="height" value="0.05292" units="cm"/>
      <inkml:brushProperty name="color" value="#FF0000"/>
    </inkml:brush>
  </inkml:definitions>
  <inkml:trace contextRef="#ctx0" brushRef="#br0">7456 8732 14 0,'0'0'60'16,"0"0"-42"-16,0 0-6 15,0 0 4-15,0 0 1 0,0 0-3 16,0 0 0-16,-225-44-3 15,160 38 0-15,-11 0-3 16,-13-2-1-16,-1 3 1 16,-5-1-1-16,-5 3 3 15,-7 3-3-15,-7 0-3 16,-8 0 3-16,-3 0-2 16,-6 9 0-16,-2 4-3 15,4 4 2-15,-2 7-1 16,9 3 1-16,4 5-4 15,11 5 4-15,5-3-2 16,6-2-2-16,17 1 1 16,-3 0 0-16,6-2-1 15,0 5 2-15,7-5 0 16,13 0-2-16,3-1 2 0,10-2-1 16,6 2-1-16,-2 0 0 15,5 0 0-15,-1 4 0 16,1 3 2-16,4-2-1 15,4 1-1-15,6 3 0 16,4-2 1-16,16 5-1 16,0 1 0-16,0-1 1 15,23 2 0-15,23-2 0 16,8-6 0-16,7 1 0 16,7-1-1-16,9-2 0 15,10-2 3-15,12-4-3 16,9-4-1-16,5 0-1 0,9-4 4 15,-3-4-3-15,-1 0 2 16,-4-4-2-16,1-2 2 16,3-2-2-16,-3-1 1 15,2-4 0-15,-2-3 0 16,3 0 1-16,-3 0-1 16,2-14 0-16,5-11 0 15,13 0 0-15,3-6 2 16,1-1-1-16,-4 0-1 15,-10-2 0-15,-6-4 0 16,-6-3 0-16,-2-4 2 16,-8-3 0-16,-7-2 1 15,-17-2-3-15,-10-1 1 0,-23 2 1 16,-16-2-1 0,-10 3 1-16,-20 0 0 0,0-4-2 15,-4-2 4-15,-42-5 0 16,-19-2-1-16,-18-7-3 15,-16-1-2-15,-20 3 2 16,-7 8 0-16,-12 8 0 16,-3 11-1-16,-2 8-1 15,1 10 1-15,8 7 1 16,8 5-5-16,8 6-5 16,8 5-14-16,-2 0-28 15,-1 12 9-15,-2 16 18 16,0 4-34-16</inkml:trace>
  <inkml:trace contextRef="#ctx0" brushRef="#br0" timeOffset="12182.536">19766 4598 81 0,'0'0'73'0,"0"0"-51"0,0 0 6 16,0 0 8-16,0 0-9 15,0 0-13-15,0 0-7 16,-145 42 6-16,106-6-6 16,2 5-2-16,10 3-2 15,8 9-1-15,6 4-2 16,13-1 0-16,0 2-2 16,39-7 2-16,30-9-1 15,14-15 0-15,16-13 1 16,13-7 5-16,-3-7-4 15,-6 0 3-15,-8-23-1 0,-3-13 3 16,-12-12 9 0,-7-10 5-16,-12-12-1 0,-15-7 0 15,-24-3-5-15,-17 2-7 16,-5 10 0-16,-23 9 0 16,-35 15 0-16,-15 12-3 15,-14 11-4-15,-1 8-7 16,5 7 5-16,3 6-3 15,25 0-16-15,18 4-26 16,14 22-13-16,20 9-9 16,3 4-4-16,0 4-17 15</inkml:trace>
  <inkml:trace contextRef="#ctx0" brushRef="#br0" timeOffset="12964.719">20852 4740 49 0,'0'0'27'0,"0"0"2"0,0 0-1 16,0 0-6-16,0 0-6 15,0 0-5-15,-89-10-2 16,89 10-1-16,0 0-1 16,0 0-3-16,0 0-4 15,6 0-1-15,38 0 1 16,34 0 17-16,31 0 4 15,33 0-6-15,17 0-6 16,18 0-5-16,-11 0 0 16,-5-2-2-16,-23-6 0 0,-25 2 0 15,-24-1 2 1,-26 0 2-16,-20 3 4 0,-20 2-1 16,-11-2 0-16,-12 4 2 15,0 0-1-15,0 0 1 16,0 0 3-16,0 0-2 15,0 0-5-15,0 0-7 16,-9-2 0-16,-1 2 0 16,1 0 2-16,-2 0-2 15,1 0 0-15,-6 0 0 16,-4 0-3-16,-3 8 2 16,-3 10 0-16,-4 4 0 15,3 3 1-15,8 5 0 16,8 2-1-16,11 1 0 15,0 3-2-15,34 1 1 0,19-1 2 16,12-9-1-16,8-8 0 16,6-7 1-16,5-12 1 15,0 0 2-15,-7 0 0 16,-5-16-2-16,-6-7 3 16,-13-4 3-16,-7-7 6 15,-13-4 2-15,-10-9 6 16,-19 0-10-16,-4-6-4 15,-20 1 1-15,-40 8-8 16,-19 6-7-16,-13 13 3 16,0 13-7-16,8 12-7 15,12 0-24-15,19 25-3 0,14 17-20 16,16 12-2-16,3 9-37 16</inkml:trace>
  <inkml:trace contextRef="#ctx0" brushRef="#br0" timeOffset="13996.689">19734 5436 20 0,'0'0'43'0,"0"0"-20"16,0 0 8-16,0 0-2 16,0 0-6-16,0 0-3 15,-60-72 5-15,56 68 3 16,4 4 1-16,0 0-4 15,0 0-9-15,0 0-5 16,0 0-10-16,0 4 1 16,0 12 7-16,0 2 7 15,0 0-5-15,7 8 1 16,0 2 1-16,-1 11 6 16,-3 6-7-16,-3 10 0 15,0 3 5-15,0 4-8 16,0 0-4-16,7 2 2 0,9-2 2 15,-2-4-2-15,2-4-7 16,4-5 3-16,-6-8-3 16,2-1 0-16,0-13 2 15,-6-7-1-15,-6-6-1 16,-1-8 1-16,-3-4-4 16,0-2 6-16,0 0-3 15,0 0 9-15,0 0 0 16,-10-4 6-16,-10-9-3 15,1 2-10-15,5 1-1 16,1 4 1-16,3 2-2 16,-3 2-3-16,3 2-3 15,-10 0-2-15,4 0 6 0,-1 0-6 16,-6 4 8-16,3 12-3 16,1 6-1-16,-1 2 4 15,6 8-5-15,2 6 2 16,5 4 3-16,7 6-12 15,0 2 9-15,0-1-8 16,10-1 10-16,26-8-6 16,10-6-6-16,3-10 7 15,4-7-10-15,0-11 4 16,9-6 6-16,-2 0 5 16,6 0 2-16,6-13 0 15,-8-7 6-15,-2-6-2 16,-9-9 12-16,-11-4-4 0,-8-9 2 15,-7-4 2-15,-12-2-9 16,-11-1-4-16,-4 7-1 16,-4 10-1-16,-42 8-2 15,-19 12-7-15,-4 4 0 16,2 10-10-16,5 4-23 16,12 0-15-16,17 6-23 15,6 14-7-15,11 4-8 16</inkml:trace>
  <inkml:trace contextRef="#ctx0" brushRef="#br0" timeOffset="14854.674">20512 6334 63 0,'0'0'46'15,"0"0"-26"-15,0 0 6 16,0 0-1-16,0 0-7 16,0 0-12-16,0-7-3 15,27 7 3-15,12 0 3 16,14 0-2-16,26 0 7 15,36-3 4-15,27-1-9 0,17-2-2 16,2-2-2-16,-16-1 2 16,-16 0 2-16,-19-1 4 15,-6 0-4-15,-8 2-2 16,-13-2-2-16,-18 0 0 16,-12 4 2-16,-23 2 5 15,-10 0-2-15,-13 4 1 16,-4 0-3-16,-3 0 1 15,0 0-5-15,0 0-3 16,0 0 1-16,0 0 0 16,0 0-1-16,0 0 0 15,0 0 2-15,0 0-3 0,0-2 0 16,0 0 0 0,-14 0 5-16,-2-1-3 0,0 2-1 15,-1-1 2-15,4 2-3 16,-1 0 0-16,-5 0 1 15,-1 0 0-15,1 0 1 16,-1 12-2-16,6 6-1 16,7 6 1-16,7 5 0 15,0 1-1-15,0-3 1 16,0-3 0-16,18 1 0 16,14-7 0-16,5-3 0 15,9-3 0-15,0-3 2 16,10-5 0-16,6-4-1 0,7 0 4 15,-1 0-1-15,-3-7-2 16,-8-6 5-16,-11-1 2 16,-11-6 4-16,-5-2 6 15,-11-4 5-15,-4-9-5 16,-7-1-8-16,-8-4 0 16,0 1-1-16,-12 2-6 15,-22 5 0-15,-8 9 0 16,0 6-4-16,1 9 0 15,-2 4-10-15,5 4 7 16,4 0-1-16,-5 0-3 16,9 4-19-16,3 6-12 0,4-2 14 15,7-1-17-15,2 4-9 16,2-1-13-16,8-2-3 16,4 0 4-16,0-3-23 15</inkml:trace>
  <inkml:trace contextRef="#ctx0" brushRef="#br0" timeOffset="15424.698">22446 5243 20 0,'0'0'47'0,"0"0"-17"16,0 0 1-16,0 0-2 16,0 0-4-16,0 0-1 15,0-23-3-15,0 23 4 16,-4 0-2-16,-3 25-13 15,-5 15 4-15,-3 17 20 16,7 7-2-16,8 8-6 16,0 3 3-16,0 3-11 15,12-2-1-15,14-2 4 16,5-6-9-16,-8-6-10 16,-1-7 10-16,-6-11-11 15,-1-7 7-15,-3-11-8 16,-1-7 0-16,-8-9-1 0,1-6-20 15,-4-4-31-15,0 0-14 16,0 0 0-16,0-14-21 16,0-11-6-16</inkml:trace>
  <inkml:trace contextRef="#ctx0" brushRef="#br0" timeOffset="68008.761">27796 16936 47 0,'0'0'40'0,"0"0"-24"15,0 0 5-15,0 0 8 16,0 0-5-16,324-22-9 0,-119 8-6 16,32-5-4-16,15 8-1 15,15-3 0-15,-7 1 4 16,-6 4-1-16,-2 1 0 15,-12-2-6-15,1 2 1 16,-13 2-2-16,-25 6 0 16,-31 0 2-16,-32 0-2 15,-41 0 0-15,-34 0 0 16,-35 0 0-16,-17 0 1 16,-13 0 2-16,0-9-3 15,-16 2-8-15,-60 1-9 16,-46 2 12-16,-46 0 1 15,-57 4 2-15,-46 0 1 16,-49 8 1-16,-69 10 0 16,-30 0 0-16,-13-8 1 0,20-2 1 15,65-5-2 1,62-3 4-16,75 0 2 0,58 0-2 16,49 0-2-16,41 0-1 15,29 0 1-15,20 0-2 16,13 0 1-16,0 0-1 15,53-7 0-15,66-1 0 16,72-2 0-16,72 0 0 16,58-2 0-16,48 6-4 15,47-2-3-15,3 4 1 16,-3 4 2-16,-27 0 1 16,-46 0 3-16,-42 0-3 0,-45-4 3 15,-66-1 0 1,-49 4 1-16,-61-3 0 0,-41 0-1 15,-36 4 0-15,-3-5 3 16,-56 2-2-16,-70 3-2 16,-61 0 1-16,-57 0 0 15,-47 0 0-15,-20 12 1 16,-32 2-1-16,-16 4 1 16,3 0 1-16,33-4-2 15,64-2 2-15,91-4-2 16,76-2 1-16,73-6 5 15,19 8-6-15,65-4-1 16,80-4 1-16,68 0 6 0,80-8-6 16,56-14 0-1,40-6-9-15,30-6-8 0,7-8-1 16,10-3 2-16,-24 10 0 16,-36 4 7-16,-66 17 2 15,-85 11 5-15,-96-2 2 16,-80 5-1-16,-49 0 2 15,-109 0 2-15,-82 5 3 16,-69 8 0-16,-71 1-3 16,-62 3-3-16,-69-8 4 15,-49 3 8-15,-50 6 4 16,1-3-4-16,11 2 3 16,35 1-5-16,75 0-4 15,110-5-4-15,131-7 2 16,125 6 3-16,82-6-7 15,140-2 0-15,86-1 0 0,105-3 2 16,68 0-2-16,65 0-1 16,38-3-10-16,19-11-6 15,-4 0 3-15,-29-2-1 16,-55 6 6-16,-85 5 3 16,-86 5 6-16,-106 0 0 15,-82 0 1-15,-71 0 0 16,-47 0-1-16,-114 9 16 15,-95 0-10-15,-94 0-3 16,-90 1 0-16,-60-6-1 0,-41 0 8 16,14-4 3-16,61 0-1 15,103 0 0-15,144 0-5 16,117 0-5-16,90 0-2 16,113 0-10-16,108 0 3 15,119 4-12-15,79-4-1 16,73 0-24-16,39-4-87 15</inkml:trace>
  <inkml:trace contextRef="#ctx0" brushRef="#br0" timeOffset="79203.023">31640 18420 0 0,'0'0'19'0,"0"0"-5"16,0 0-3-16,0 0 1 15,0 0 1-15,0 0 0 16,0 0-2-16,-12 11 1 15,8-11-1-15,4 0 2 16,0 0 0-16,0 0 0 16,0 0 2-16,46 0 0 15,34 0 1-15,42 0 0 16,30 0-8-16,29 0-5 16,8-7 3-16,5-7-5 15,-10-9 2-15,-9-4-2 0,-19 0 0 16,-25 10 1-16,-32 3-2 15,-49 5 1-15,-36 9 0 16,-14-4-1-16,0 4 3 16,-14 0 7-16,-62 0-5 15,-55 0-4-15,-55 0 1 16,-55 15-1-16,-26-7-1 16,-7 2 0-16,7-2 2 15,3 1-2-15,20-5 0 16,20 1-2-16,40-1-2 15,51-4 1-15,53 4 0 16,41-4 1-16,25 0-2 16,14 0-4-16,0 0-5 15,0 0 6-15,23 0 2 0,60 0 0 16,50 0 4-16,39-8 2 16,31-1-2-16,-5-4-1 15,0 5-1-15,-7-6-1 16,-12-4 2-16,-23 4 2 15,-41 5-2-15,-50 6 2 16,-42 1 0-16,-23 2-5 16,-62 0-1-16,-79 9 5 15,-77 24 1-15,-60 0 1 16,-35-4-1-16,-14-4 0 16,-5-6 0-16,11-1 1 15,14-4-1-15,1-2 0 16,1-2 1-16,15 3-2 0,30-5 1 15,48 1-1 1,63 1-2-16,61-6 1 0,54 0 1 16,34 0-7-16,23-4-20 15,87 0 14-15,65 0 13 16,76-15 0-16,43-9 1 16,28 1-3-16,5-3-5 15,-17 4 0-15,-22 12 8 16,-21-2 0-16,-33 8 1 15,-40 4 0-15,-54 0-1 16,-52 0 1-16,-61 4-1 16,-31 14-3-16,-107 4 1 0,-71 0 2 15,-66 0 1-15,-53-5 0 16,-28 6 0-16,-1-8-1 16,9-11 3-16,28-1 5 15,49 1-2-15,49-4 0 16,64 8-4-16,64-6-1 15,32 2-1-15,31-4 0 16,4 0 0-16,53 0-7 16,76 0 7-16,94-4 3 15,62-13-3-15,62-8 0 16,38 0-1-16,24-6-8 16,14 6-5-16,-8 0-3 15,-19 16 0-15,-52 9 15 0,-77 0 2 16,-73 19 0-16,-95-1 0 15,-79 2-5-15,-47-4-6 16,-134 1 1-16,-79-9 10 16,-72 1 1-16,-50-2 1 15,-31-6 2-15,-23-1 10 16,-15 2-2-16,-15-2-6 16,4 4-1-16,37-4 2 15,55 0 6-15,86 0 3 16,98 0-2-16,81 0-6 15,81 0-4-15,47 4-4 16,112 0 0-16,102 1 2 0,93-5 1 16,62 0-3-16,41 0 0 15,25 0 0-15,-22 0-3 16,-5-5-5-16,-21-10-1 16,-44-3 3-16,-66 3 2 15,-83 9 3-15,-92 2 1 16,-96 4-1-16,-49 0 1 15,-85 0-14-15,-100 0 14 16,-82 0 0-16,-62 0 0 16,-48 0 3-16,-16 4-1 15,-3 2 5-15,7-1 5 16,10 5 2-16,33-3-3 16,52 7-3-16,73-2-3 15,85-1-1-15,77-4-1 16,49-3-3-16,10 2-2 0,83 9 2 15,69-8 3-15,74-2-2 16,63-5 1-16,43 0-2 16,24-5-4-16,20-13-1 15,-2-3-6-15,-12-8 0 16,-19-1-2-16,-42 6 1 16,-60 4 5-16,-70 6 5 15,-82 10 1-15,-72 4 0 16,-47 0 0-16,-141 0-9 15,-96 17 10-15,-91 0 1 0,-70-3-1 16,-44 5 1 0,-36 2 1-16,-29-3 4 0,18 4 4 15,47-4 0-15,83-8-2 16,129-1 5-16,108-2-2 16,92-5-7-16,60 2-4 15,37 0-2-15,88 0 2 16,70-4 1-16,68 0-1 15,70 0 0-15,37-15-2 16,29-6-7-16,1-1-3 16,-18 0-2-16,-28 11 1 15,-48 8 3-15,-74 3 7 16,-78 0 2-16,-91 6 1 16,-63 13-4-16,-92 0-22 15,-106 1 26-15,-83-5 2 0,-66-4 0 16,-35-7 1-1,-21-4 1-15,-9 0 5 0,26 0 8 16,36 0-2-16,60 0-4 16,79 0 0-16,79 0-5 15,66 0-1-15,66 0-5 16,27 4-4-16,98-4-2 16,79 0 6-16,89 0-2 15,61-8-2-15,55-14-3 16,26-2-8-16,-2-2-9 15,-5 4 6-15,-38 8 3 16,-56 7 8-16,-71 7 7 0,-91 0 0 16,-96 7 0-16,-76 14-1 15,-136 1 2-15,-108-1-1 16,-76-5 6-16,-59-5 2 16,-40-11-1-16,-7 0 6 15,-6 0 3-15,36-15 2 16,60 0-3-16,72 1-4 15,101-1-6-15,71 11-3 16,66-3-1-16,36-4 0 16,112-6-1-16,93-6-1 15,89-3 0-15,71-7-6 16,55 8-4-16,12 6-13 16,-21 15-9-16,-51 4 12 0,-93 13 18 15,-98 15 3 1,-107-2-1-16,-75-8-10 0,-149-4-26 15,-112-12 37-15,-102-2 1 16,-69-2 0-16,-52-22 4 16,-20-3 19-16,22 0 3 15,39-3-6-15,80 12 6 16,76-1-9-16,80 12-6 16,84 7-8-16,76 0-1 15,54 3-3-15,153 20-5 16,137 4 5-16,145 4 0 15,125-9-4-15,80 5-4 16,32-8-2-16,6-7-5 16,-34-12-11-16,-64 0-15 0,-116-8 12 15,-147-17 13-15</inkml:trace>
  <inkml:trace contextRef="#ctx0" brushRef="#br0" timeOffset="98106.649">30483 14954 26 0,'0'0'64'15,"0"0"-22"-15,0 0-2 16,0 0 3-16,0 0 2 15,16-124-2-15,-16 101-8 0,-7 0 1 16,-12 1 1-16,-1 0-3 16,-3 0-11-16,0 2 5 15,4 5-17-15,1 4-5 16,-5 7-6-16,-12 0-2 16,-2 4 1-16,-9 0-12 15,-7 4 8-15,7 18 2 16,-4 2 1-16,11 10-2 15,9-2-7-15,11 6-7 16,12-1-2-16,7-1-2 16,0 4 12-16,3-3 0 15,27 4 3-15,6 2 7 16,10-4-2-16,0 2 2 16,-2-5 0-16,-2-5 0 0,-12-8 1 15,-10-5-1-15,-13-15 0 16,-7 0 0-16,0-3-7 15,-4 0-9-15,-29 0-3 16,-17 0 17-16,-3-6 1 16,11-4-8-16,15 2 7 15,11-2 0-15,16 2-3 16,0-6 4-16,0 0 1 16,36-7 1-16,20-7 1 15,24-8 0-15,15-6-1 16,17-3-1-16,-10 0-7 15,-6 4 1-15,-20 10 1 16,-20 3 3-16,-17 10-1 0,-19 10 3 16,-13 5 0-16,-7 3 0 15,0 0 0-15,0 0-33 16,0 0-26-16,0 0 4 16,0 11-5-16,-4 5 5 15</inkml:trace>
  <inkml:trace contextRef="#ctx0" brushRef="#br0" timeOffset="98543.711">31033 14954 62 0,'0'0'31'16,"0"0"4"-16,0 0-4 15,0 0-4-15,0 0-7 16,0 0-3-16,-61-53-1 16,38 53-5-16,-4 8-7 15,4 16-2-15,5 5-2 16,10 2 2-16,8 3-2 16,0 0 4-16,8-2-3 15,30-2 2-15,11-4 1 16,4-7-4-16,-3-11 5 15,-4-8 2-15,-4 0 4 16,-5-8 7-16,-8-14-2 16,-12-13 1-16,-17-5-2 0,0-4-9 15,0-4-4-15,-30 4-2 16,-7 8-1-16,2 8 0 16,12 14-2-16,-4 12 0 15,-3 2-11-15,-9 13-11 16,2 24-20-16,-2 13-11 15,9 4-2-15,3-2-28 16</inkml:trace>
  <inkml:trace contextRef="#ctx0" brushRef="#br0" timeOffset="98821.709">29779 15494 101 0,'0'0'38'0,"0"0"-15"0,0 0 19 16,0 0-3-16,0 0-8 16,202-32-5-16,-69 32 4 15,38 0-6-15,33 0-4 16,8 0-12-16,-2 0-4 15,-19 0-4-15,-35-4-2 16,-53 0-11-16,-41 0-15 0,-52 2-14 16,-10 0-11-16,-42 2-17 15,-48 0-17-15</inkml:trace>
  <inkml:trace contextRef="#ctx0" brushRef="#br0" timeOffset="99042.66">29977 15615 37 0,'0'0'76'16,"0"0"-44"-16,0 0-2 15,0 0 17-15,0 0-6 16,255 0-15-16,-60 0 2 0,26 0-8 16,0 0-10-16,-11 0-2 15,-27 0-5-15,-42-4 0 16,-42-2-3-16,-42 2-6 15,-38 0-16-15,-19 4-34 16,-10 0-29-16,-45-4-45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59:57.682"/>
    </inkml:context>
    <inkml:brush xml:id="br0">
      <inkml:brushProperty name="width" value="0.05292" units="cm"/>
      <inkml:brushProperty name="height" value="0.05292" units="cm"/>
      <inkml:brushProperty name="color" value="#FF0000"/>
    </inkml:brush>
  </inkml:definitions>
  <inkml:trace contextRef="#ctx0" brushRef="#br0">8020 2604 62 0,'0'0'10'0,"0"0"6"16,0 0 27-16,0 0-9 0,0 0-11 16,0 0-3-16,-92-90-2 15,96 90-9-15,51 0-7 16,28 2 6-16,16 14-1 16,0 6-1-16,-7 6 1 15,-20 4-3-15,-22 3 0 16,-27 1-4-16,-23 2 0 15,0-2 2-15,-30 1-1 16,-25 0 1-16,-2-5-1 16,1-3 2-16,6-4-3 15,11-3-6-15,13-1-2 16,3-4 2-16,16-2-7 16,7-3 7-16,0-4-2 15,0-1 6-15,14 4 1 16,18-1 1-16,5 0 0 0,5-2 0 15,4 1 0-15,-5-1-5 16,-6-2-12-16,-5-1-18 16,-17-1-12-16,-6-2-16 15</inkml:trace>
  <inkml:trace contextRef="#ctx0" brushRef="#br0" timeOffset="585.144">7856 2582 53 0,'0'0'27'0,"0"0"6"16,0 0 4-16,0 0-12 16,0 0-13-16,0 0-3 15,0 5-9-15,0 32 7 16,0 18 12-16,9 7 3 15,8 8 1-15,-1 7-6 16,-5-3-1-16,-2 2-10 0,-6-4 1 16,-3-6-6-16,7-8 0 15,6-5 1-15,-6-9-1 16,-4-6-1-16,1-11-2 16,-4-6-9-16,0-9-26 15,0-9-4-15,0 2 10 16,0-5-8-16,0 0-20 15,0-26-6-15</inkml:trace>
  <inkml:trace contextRef="#ctx0" brushRef="#br0" timeOffset="2948.17">8397 3017 27 0,'0'0'13'0,"0"0"6"16,0 0 3-16,0 0-12 15,0 0-2-15,207-1 1 16,-184-1 1-16,-12-5 0 16,-3 2 2-16,-4-3 1 15,-4-3 0-15,0 1-2 16,0 0-1-16,0 4 0 15,-23 1-4-15,-4-2 1 16,1 6-4-16,-2 1-1 0,-3 0-3 16,5 0 1-16,-4 18-1 15,0 3 1-15,3 6 0 16,8-1 0-16,19 0 0 16,0-2-3-16,30-2-1 15,46-4 4-15,32-6 0 16,24-12 0-16,10 0 2 15,-2-8-1-15,-9-22 1 16,-29-8 0-16,-22-7 5 16,-27-2 11-16,-21-6 2 15,-25 1 11-15,-7 4-2 16,0 8 2-16,-34 9-1 16,-5 12 5-16,6 9-10 0,10 10-1 15,3 0-10 1,1 34-13-16,-1 26 3 0,6 24 4 15,5 17-1 1,9 1 0-16,0 7-3 0,0 0-1 16,13 2-1-16,-10 0-2 15,1-10 1-15,-4-8 2 16,0-5-3-16,0-12-15 16,0-8 3-16,9-12 8 15,-6-19-11-15,1-16-1 16,-1-12-3-16,1-8 6 15,8-1 7-15,6 0 3 16,17-22-3-16,15-18-1 16,13-15-9-16,-1-7 7 0,4-15-10 15,-10-6 9-15,-10-4 0 16,-16-6 3-16,-26 9 2 16,-4 10 4-16,-11 9 0 15,-42 11 1-15,-19 13-1 16,-6 9-1-16,2 7-1 15,9 11 3-15,12 8-1 16,14 2 0-16,9 4 1 16,18 0-3-16,11 0 3 15,3 0-1-15,0 0-3 16,37 0-3-16,32-1 7 16,23-8 2-16,-2-3 0 15,-5-4-1-15,-20-2 1 0,-20-2 1 16,-17 3 3-1,-18 2 13-15,-6 1-3 0,-4 4 1 16,0 1-3-16,0 7 1 16,0 1-6-16,0 1-2 15,0 0-7-15,19 0-9 16,12 1-2-16,11 18 10 16,11 6 1-16,4 8-1 15,1 3 1-15,-1 4 0 16,-8 4 0-16,-10-4 0 15,-12-6-1-15,-8-5-2 16,-15-14 3-16,-4-5-8 0,0-5-10 16,-9-5-1-16,-28 0 11 15,-6 0-8-15,1-15 7 16,12-3 2-16,15-2 4 16,15-6 1-16,0-4-1 15,18-4 2-15,25 0 1 16,-1 2-1-16,-5 4 1 15,-5 6 1-15,-14 7 1 16,-6 8 3-16,-8 2 5 16,-1 5-1-16,-3 0-5 15,4 0-4-15,-4 0 0 16,12 0-5-16,2 0 3 16,2 12 2-16,0 5 0 15,-2-3 0-15,2-1 1 16,-5 2-1-16,5-3 0 0,0-2 1 15,1-4-1-15,10-5 0 16,5-1 2-16,-2 0-1 16,0 0 3-16,5-8 0 15,-8-11-2-15,-4-2 2 16,-6-2 5-16,-8-1 0 16,-5-2 0-16,-4 3-1 15,0 6 1-15,0 3 2 16,-16 3-5-16,5 5 0 15,2 4-4-15,6 1-2 16,3 1-3-16,0 0-4 16,0 3-6-16,0 20 8 0,0 4 5 15,0 6 0 1,9 1 1-16,1-4 1 0,6-2-2 16,-5-8 1-16,1-4-1 15,-8-8-1-15,-4-4-1 16,0-4 3-16,0 0-2 15,0 0-1-15,-16 0 1 16,-14 0-1-16,-6 0 2 16,10-4-2-16,12 2 2 15,10 0 2-15,4 2-2 16,0 0-2-16,0 0-2 16,0 0 0-16,0 0-3 15,0 0-7-15,14 0 2 16,22 8 4-16,4 3-1 15,10-8 3-15,8-3 6 0,2 0 1 16,6-14 3-16,-6-12 4 16,-10-12 7-16,-8-4 10 15,-22-8-2-15,-17 0 5 16,-3 2 2-16,0 1-3 16,-26 9 3-16,-13 10-5 15,9 10 8-15,7 10-8 16,12 8-6-16,11 0-12 15,-9 10-7-15,2 28-13 16,3 14 8-16,4 15 7 0,0-5-2 16,8-4 0-16,22-8 4 15,5-10-2-15,2-7-2 16,2-14 0-16,-9-6 0 16,-7-10-2-16,0-3 4 15,4 0-2-15,-1-2 9 16,13-18 0-16,7-2 0 15,0 0-7-15,-5 0 0 16,-2 8 1-16,-16 4-3 16,-4 6 0-16,-5 4-7 15,9 0-5-15,0 0-16 16,11 16-22-16,-6 0-8 16,-1 4-5-16,-13-1-8 15,-14 4-17-15,0-1 0 16,-11 2-77-16</inkml:trace>
  <inkml:trace contextRef="#ctx0" brushRef="#br0" timeOffset="3246.815">8653 3559 91 0,'0'0'36'0,"0"0"-18"0,0 0 15 16,0 0 4-16,0 0-17 15,275-18 8-15,-12 2-2 16,77-2-7-16,44-1-7 16,17 2-7-16,-12 3-2 15,-45 2 2-15,-63 4-5 16,-67 3-11-16,-82 4 7 15,-63 1-2-15,-38 0-14 16,-31 0-15-16,-8 15-20 16,-84 10 2-16,-60 5-41 15</inkml:trace>
  <inkml:trace contextRef="#ctx0" brushRef="#br0" timeOffset="3432.714">9046 3814 78 0,'0'0'39'16,"0"0"-20"-16,354-21 20 16,-71 1-16-16,37 0-9 15,-3 9-8-15,-24 7-1 16,-52 4 0-16,-55 0-5 16,-55 0 0-16,-59 8-8 15,-45 2-28-15,-27 4-31 16</inkml:trace>
  <inkml:trace contextRef="#ctx0" brushRef="#br0" timeOffset="4328.985">7604 4836 55 0,'0'0'20'16,"-385"-75"-17"-16,137 46 10 0,-26 1 13 15,-30 6 1-15,-22 10-9 16,-4 9-3-16,-7 3 4 16,-2 25 3-1,22 25-1-15,27 19-11 0,35 24-2 16,41 14-6-16,36 11 0 15,29 9-2-15,23-1 0 16,27 8 1-16,18 7-1 16,28 3 0-16,30 7-1 15,23-3 1-15,58-6 0 16,75-7-1-16,72-11-1 16,59-14 2-16,72-16-1 15,53-20 1-15,46-24 2 0,41-23-2 16,16-27-1-1,12-4 1-15,2-32 0 0,-9-14 3 16,-37-11-2-16,-25-8-1 16,-34-8 1-16,-40-19-1 15,-12-11 1-15,-38-11 0 16,-24-9 1-16,-43 0 1 16,-43-8 5-16,-56 3 15 15,-65 3 8-15,-75 1-1 16,-51 4-5-16,-118 4-9 15,-77 9-14-15,-66 13 2 16,-56 18-2-16,-62 16 3 16,-43 17-4-16,-58 22-1 15,-31 25 1-15,-7 3-1 0,7 37-3 16,35 17 2-16,46 11-3 16,51 12-19-16,79 9-14 15,86 3-17-15,93-5-3 16,102-12-7-16,65-17-38 15</inkml:trace>
  <inkml:trace contextRef="#ctx0" brushRef="#br0" timeOffset="5092.944">7615 4511 50 0,'0'0'50'0,"0"0"-26"15,0 0 6-15,0 0 2 16,0 0-3-16,0 0-9 16,-133-19-6-16,172 5-8 15,29-8 6-15,36-5-3 0,9-3 0 16,9-2-5-16,-14 0 0 15,-21 0 1-15,-22 0-1 16,-22 7-1-16,-20 8 0 16,-20 7 2-16,-3 4 3 15,0 2-1-15,0-1-7 16,-32 2-1-16,-12 3 1 16,-14-3 0-16,-6 3 0 15,-1-2 0-15,15 1 0 16,20 1 1-16,18-3 0 15,12 3-1-15,0-1-4 16,0-1-2-16,23 2-9 16,23-3 8-16,19 2 7 0,-1-2 0 15,-2 3 0-15,-9 0 1 16,-11 0-1-16,-8 7 0 16,-15 8-1-16,-5 6-2 15,-14-1-3-15,0 4-12 16,0-1-17-16,-37 2-13 15,-19-1-32-15</inkml:trace>
  <inkml:trace contextRef="#ctx0" brushRef="#br0" timeOffset="66576.734">4360 11819 14 0,'0'0'35'0,"0"0"-9"16,0 0-10-16,0 0-1 16,0 0 1-16,0 0 4 15,-168 38 2-15,168-38-8 16,0 0-7-16,27 0-7 15,95 0 0-15,103-8 0 16,102-8 4-16,92-5-3 0,66 2 0 16,22-3-1-16,8-1 0 15,-7 1 1-15,-39 4 1 16,-57 3-2-16,-66 3-1 16,-102 3 1-16,-91 5-3 15,-100 4-16-15,-67 0-24 16,-137 4 3-16,-81 14-27 15</inkml:trace>
  <inkml:trace contextRef="#ctx0" brushRef="#br0" timeOffset="66868.238">3734 12197 26 0,'0'0'19'16,"-228"25"-8"-16,196-17 3 15,32-4 3-15,112-4-10 16,96 0 18-16,132-8 3 16,118-16-5-16,99-6-7 15,68-9-4-15,11-1-1 16,-13-1-6-16,-48 3-2 16,-64 5 1-16,-61 5-2 15,-84 6-1-15,-73 6 0 16,-75 6 0-16,-80 6-1 15,-66 4-7-15,-57 0-15 16,-15 0-25-16,-73 0-2 0,-40 0-22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0:59.923"/>
    </inkml:context>
    <inkml:brush xml:id="br0">
      <inkml:brushProperty name="width" value="0.05292" units="cm"/>
      <inkml:brushProperty name="height" value="0.05292" units="cm"/>
      <inkml:brushProperty name="color" value="#FF0000"/>
    </inkml:brush>
  </inkml:definitions>
  <inkml:trace contextRef="#ctx0" brushRef="#br0">18060 12421 2 0,'0'0'22'16,"455"45"-3"-16,-112-10-16 15,45 11-3-15,33 6-1 16,-2 2 1-16,-19 1 1 0,-18-5 3 16,-55-9 3-1,-56-7 1-15,-70-11 1 0,-79-11-3 16,-60-8-2-16,-42-4 4 15,-20 0 9-15,0-16-2 16,-55-17-8-16,-32-7-7 16,-35-2 0-16,-30 2 3 15,-13 0 3-15,4 7-4 16,22 6 1-16,27 7 3 16,36 5-4-16,30 8 0 15,23 3-1-15,20 4 0 16,3 0 0-16,0 0-1 15,33 0 0-15,45 16 1 16,32 4 0-16,15 8-1 0,13 2 0 16,-9 2 1-1,-10 2-2-15,-4-2 1 0,-12-1 0 16,-8-6 1-16,-12-3-1 16,-14 0 0-16,-23-5 0 15,-23-5 0-15,-19-6 0 16,-4-5-2-16,-30 3 2 15,-66-1-1-15,-45-2-5 16,-31 2-11-16,-15-3-26 16,19 0-45-16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03:31.994"/>
    </inkml:context>
    <inkml:brush xml:id="br0">
      <inkml:brushProperty name="width" value="0.05292" units="cm"/>
      <inkml:brushProperty name="height" value="0.05292" units="cm"/>
      <inkml:brushProperty name="color" value="#FF0000"/>
    </inkml:brush>
  </inkml:definitions>
  <inkml:trace contextRef="#ctx0" brushRef="#br0">17535 5211 40 0,'0'0'33'15,"0"0"-5"-15,0 0-3 16,0 0 2-16,0 0-4 15,0 0-10-15,117-39-6 16,21 33 6-16,53 1-4 16,53 3 5-16,41-2-10 0,44 0-2 15,28-4 5-15,41-4-7 16,18-6 2-16,-9 0-1 16,-11-2-1-16,-30 0 0 15,-33 1 2-15,-40 2-2 16,-61 3 2-16,-68 4-1 15,-68 4-1-15,-54 3 2 16,-38 3 0-16,-4-1 4 16,-39-3 0-16,-71-2-5 15,-65 0-1-15,-55 4-13 16,-37 2 2-16,-21 0-2 16,-25 0-10-16,-39 8 4 15,-22 14-1-15,-18 6 5 16,3 4 9-16,28 2-3 15,25 3 9-15,39-6-2 0,44-5 3 16,47-5-1-16,65-11 0 16,54-6 0-16,41-4 0 15,34 0 1-15,12 0 1 16,39-14 8-16,93-8-9 16,86-5 6-16,88 9 4 15,74 1-3-15,40 2-1 16,31 0-7-16,5-4 3 15,-9-1-3-15,-13 1 2 16,-36 0-1-16,-48 11-1 16,-63 4 0-16,-79 4 2 15,-78 0-2-15,-65 0 0 0,-65 0-5 16,-27 8-20-16,-98 4 24 16,-82 7-9-16,-58 4-22 15,-49 1-11-15,-15 4-2 16</inkml:trace>
  <inkml:trace contextRef="#ctx0" brushRef="#br0" timeOffset="1237.509">13732 6314 80 0,'0'0'30'0,"0"0"-20"16,0 0-9-16,0 0 9 16,0 0 3-16,0 0-12 15,157-20 9-15,29 26-1 0,51 0-5 16,57-6 7-16,49 0-5 15,73 0 1-15,65 0 5 16,71 0 1-16,54 3 1 16,28 2-7-16,6 3-5 15,-37-6-2-15,-35-2 1 16,-50 0 0-16,-49-2-1 16,-43-14 1-16,-54-4-1 15,-56 0 0-15,-61 1 0 16,-57-2-1-16,-72 6 1 15,-57 7 0-15,-50 1 3 16,-19 5-1-16,-76 2 10 16,-95 0-12-16,-89 0-4 15,-84 2 0-15,-48 8-12 0,-24-2 8 16,13-2 6-16,8 0-9 16,15 0 4-16,7 2-5 15,-16 0-1-15,-8 0 10 16,-18 0-2-16,-17 2 1 15,0 2 4-15,3 0-7 16,16 0 2-16,47 0 0 16,39-2 4-16,51 0-1 15,64 1 2-15,54-1 0 16,63-3 0-16,51 0 2 0,28-3-3 16,16 0 1-1,26 0-5-15,93-4 5 16,82 0 0-16,93 0 0 0,99-12 0 15,88-11 1-15,97-3 4 16,75-2 2-16,40-2-4 16,3 4 0-16,-37 6-2 15,-57 5-1-15,-41-2 0 16,-38-3 1-16,-47-2-1 16,-44 4 0-16,-66 3-7 15,-69 8 6-15,-79 6-1 16,-75 1 2-16,-65 0 0 15,-55 0 0-15,-23 0 0 16,-43 0 3-16,-72 0 1 16,-56 0-2-16,-54 0-2 0,-53 5 0 15,-44 3-2-15,-38 4-5 16,-38 2-2-16,-55 4-7 16,-39 4 0-16,-42 6 9 15,-46 3 3-15,-25 0 4 16,-45 1-1-16,-13-1 3 15,0-2-2-15,19-1 0 16,48-4 1-16,77-2 1 16,123-5 0-16,156-7 2 15,176-4-1-15,131-6-3 16,200 0-4-16,152-23-3 16,135-14-9-16,113-6-15 15,72-1-26-15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1:31.358"/>
    </inkml:context>
    <inkml:brush xml:id="br0">
      <inkml:brushProperty name="width" value="0.05292" units="cm"/>
      <inkml:brushProperty name="height" value="0.05292" units="cm"/>
      <inkml:brushProperty name="color" value="#FF0000"/>
    </inkml:brush>
  </inkml:definitions>
  <inkml:trace contextRef="#ctx0" brushRef="#br0">13065 6461 58 0,'0'0'40'16,"0"0"-22"-16,0 0 13 15,-260-131 3-15,170 89 2 16,-15 4-9-16,-4 4-14 15,-20 2-3-15,-16 8 0 16,-16 8-6-16,-2 6-1 16,-14 10 2-16,-5 0 0 15,-16 12-2-15,-23 24 3 0,-9 12 0 16,1 14 0 0,8 14-3-16,11 10 0 0,12 13 6 15,23 9-1-15,30 9 2 16,35 9-3-16,30 2 3 15,18 7-1-15,20 3 1 16,19 0 1-16,23-2-3 16,0-5-2-16,19-3-5 15,38-1 5-15,12-1-5 16,16 1-1-16,14 1 2 16,19-6-1-16,22-8-1 0,25-14 0 15,13-11 1 1,20-15-1-16,20-12 1 0,23-10 1 15,19-12-2 1,21-11-1-16,9-11-4 0,-3-14 5 16,-3-4-4-16,-11-8 4 15,-22-22-2-15,-10-13 2 16,-17-7 1-16,-10-10 0 16,-2-14 3-16,-5-15-3 15,-5-20 1-15,-14-21 7 16,-26-9-3-16,-20-7 7 15,-47-2 3-15,-52-8-8 16,-43-9 7-16,-112-10-12 16,-89-2-3-16,-82-2 0 15,-45 1 0-15,-38 16-27 16,-11 14-4-16,18 27-12 0,13 33-9 16,17 23-21-1,12 22-32-15</inkml:trace>
  <inkml:trace contextRef="#ctx0" brushRef="#br0" timeOffset="1082.723">20792 6182 40 0,'0'0'11'16,"-195"-139"1"-16,73 81 4 16,-20 16 12-16,-22 16-3 15,-11 20-8-15,0 6-3 16,0 25-3-16,7 27-3 16,7 12-1-16,12 12-4 15,13 13 3-15,8 18 1 0,15 10 1 16,-2 21 4-1,0 12 4-15,-2 13-7 0,6 19 1 16,5 5-1-16,21 5-2 16,44-1 16-16,41-15-6 15,50-14-14-15,90-12-2 16,54-7 4-16,50-14-1 16,46-15 1-16,34-24-2 15,46-20-2-15,15-19 1 16,5-19-2-16,-5-17-3 15,-38-12 3-15,-30-3-1 16,-27-26 1-16,-23-24 2 0,-20-22 1 16,-6-27 6-16,-6-27-1 15,6-27 8-15,-4-24 0 16,-20-14-8-16,-34-16 0 16,-45-5-8-16,-71 9 0 15,-67 6 0-15,-76 15 4 16,-142 9 4-16,-93-2-1 15,-91 11-7-15,-70 9-13 16,-36 11-16-16,-3 23-14 16,25 22-13-16,24 21-31 15,37 18-15-15</inkml:trace>
  <inkml:trace contextRef="#ctx0" brushRef="#br0" timeOffset="11124.209">26910 9254 55 0,'0'0'28'0,"0"0"-13"15,0 0-7-15,-171-121 4 16,107 92 9-16,-9-1-5 15,-11 2-3-15,-10-2-4 16,-25-1 0-16,-19-1-1 16,-17 3-2-16,-17 0 4 15,-19 3 5-15,-27 8-11 16,-13 10 5-16,-19 8 5 16,3 14-3-16,3 34-6 15,12 15 1-15,25 7-3 0,32 4-1 16,33 0-2-1,17 0 1-15,8 4 0 0,-5 5-1 16,-13 4 2-16,-3 8 2 16,6 7 3-16,13 3 7 15,20 3 1-15,23 2-5 16,23-4-3-16,23-2-1 16,21-1-2-16,9-1 1 15,4-2-3-15,45 1-2 16,33-5 3-16,36 1 6 15,41-2-5-15,43-2 3 16,28-4-4-16,25-8-1 0,15-5 0 16,20 0-2-16,16-1 0 15,9-3 1-15,-2-4 2 16,-10-8-3-16,-11-10 3 16,-13-11 0-16,-15-13-2 15,-13-10 0-15,-14-11 1 16,-12-5 0-16,-4 0-2 15,0-19 2-15,3-13 2 16,-2-11-4-16,-1-11 0 16,-7-13 10-16,-13-12-4 15,-26-7 8-15,-17-7 6 16,-29-5 6-16,-10-13-13 16,-17-8 7-16,-10-12-10 0,-16-13-4 15,-12-10-6-15,-18-3 3 16,-20-2-3-16,-26 9-1 15,0 12 1-15,-67 11-4 16,-64 11 1-16,-47 4-1 16,-66 1-11-16,-57-1-29 15,-42 4 4-15,-39 2-12 16,-22 9-2-16,-20 13-8 16,-19 15-13-16,1 19 11 15,12 19-37-15</inkml:trace>
  <inkml:trace contextRef="#ctx0" brushRef="#br0" timeOffset="22365.772">5047 7602 93 0,'0'0'43'16,"0"0"-24"-16,0 0 7 16,0 0 18-16,0 0-12 15,0 0-14-15,-191-16-4 16,129 36 3-16,-11 12-2 15,-3 6 2-15,-7 10-3 16,-2 8 11-16,5 7-4 16,-3 8-7-16,2 9 10 0,-6 5-1 15,2 1-1 1,9-8-13-16,16-8-4 0,11-9 4 16,6-11 0-16,10-14 0 15,6-6-4-15,11-13-4 16,4-6 2-16,12-7 0 15,-4-2-3-15,4-2 5 16,0 0 7-16,-7 0 1 16,4-12-3-16,3-14-9 15,0-10-2-15,0-8-1 16,0-8-9-16,0-2 9 16,14 5-5-16,2 9 0 15,-9 5 7-15,-7 10-4 16,0 5 4-16,0 8 0 0,0 6 0 15,0 2 0 1,0 4-2-16,0 0-5 0,-4 0-6 16,-15 20-7-16,-11 14 20 15,-7 12-1-15,-9 7 2 16,3 1 1-16,4-2-2 16,9 0 1-16,11-9-1 15,8-6 1-15,11-7-1 16,0-10 1-16,0-2-1 15,34-8-3-15,8-4 3 16,24-3-2-16,29-3-5 16,15 0-21-16,5-13-35 15,-20-1-21-15,-42 5-7 16,-26 2 17-16,-27 0-21 16</inkml:trace>
  <inkml:trace contextRef="#ctx0" brushRef="#br0" timeOffset="23203.729">5611 7686 106 0,'0'0'18'0,"0"0"-14"15,0 0 12-15,0 0 8 16,0 0-7-16,0 0-5 15,186 54 8-15,-128-18 9 16,9 12 1-16,18 9-5 16,14 6-3-16,4 8-4 15,3-4-1-15,-7 4-7 16,0 0 1-16,-3-2-5 16,-4 0 11-16,-8-9 2 15,-20-14-6-15,-5-10 0 16,-22-12 2-16,-14-9-4 0,-7-8-6 15,-9-7 0-15,-7 0 1 16,0 0 9-16,3 0 0 16,1-16 11-16,-4-8-18 15,3-2-4-15,-3-4 1 16,0-2-5-16,0 0 0 16,-3-4-1-16,-20 4-1 15,-4 2-7-15,1 4 0 16,3 7 5-16,9 7 1 15,1 3 1-15,10 7 2 16,3 0 1-16,0 2-1 16,0 0-8-16,0 0-8 15,16 0 1-15,21 13 15 0,12 9 2 16,10 4-2 0,1 9 2-16,0 3 4 0,-2 5 3 15,-8-4 3-15,-17-1 2 16,-1-2-2-16,-18-4-6 15,-10-4-3-15,-4-1-3 16,-11 0-31-16,-61 4-46 16,-40 3-41-16,-36 0-16 15,-27-2-23-15</inkml:trace>
  <inkml:trace contextRef="#ctx0" brushRef="#br0" timeOffset="24272.925">3467 8681 52 0,'0'0'43'15,"0"0"-26"-15,0 0 10 16,-244-18 5-16,168 18-5 16,0 0-5-16,-13 18 1 15,-1 5 0-15,-14 14-2 16,-2 9 3-16,7 14 0 16,7 6-6-16,16 9-1 15,22 0-2-15,28 4-4 0,22 1-1 16,4-2-5-1,23 4-2-15,38 3 1 0,23-5-2 16,23-8-1-16,25-12 3 16,13-18-1-16,13-14 0 15,-3-15 0-15,-2-13 0 16,-1 0 0-16,-11-15 3 16,-6-14-1-16,-13-14 3 15,-16-11 15-15,-18-10-3 16,-15-14 7-16,-17-11-10 15,-22-7-10-15,-31-2-1 16,-3 2-5-16,-49 6 1 16,-45 11-2-16,-40 16-10 15,-18 14 9-15,-9 17-23 16,5 14 4-16,18 10-20 0,21 5-11 16,25 3-5-1,23 3-24-15,23 18-20 0,20 6-2 16</inkml:trace>
  <inkml:trace contextRef="#ctx0" brushRef="#br0" timeOffset="25028.383">7627 8687 87 0,'0'0'37'16,"0"0"-24"-16,0 0 13 16,0 0 6-16,-251-41 2 15,182 48-11-15,-7 22 2 16,-9 11-5-16,-1 13 2 0,-3 7-1 16,6 6-6-1,7 4-2-15,7 2-4 0,16 3 1 16,14 1-3-16,16 2-1 15,23 4-2-15,0 2-3 16,7-1 9-16,44-5 2 16,17-14-7-16,13-12-3 15,18-10 0-15,14-12-1 16,18-14 4-16,21-16-1 16,16 0 14-16,15-25-6 15,4-14 14-15,-15-11 6 16,-17-10-6-16,-20-10 5 15,-26-10 1-15,-24-11-9 16,-25-3-1-16,-29-8-10 16,-31 0 4-16,-15 1-10 0,-66 7-4 15,-29 8-2 1,-28 18-4-16,-14 15-14 0,-3 22 1 16,1 17-31-16,21 14-24 15,7 0-26-15,1 35-5 16,-10 19-15-16,-1 9-2 15</inkml:trace>
  <inkml:trace contextRef="#ctx0" brushRef="#br0" timeOffset="26123.859">2952 9775 24 0,'0'0'70'0,"0"0"-50"16,0 0 7-16,0 0 7 16,0 0 0-16,0 0-2 15,0-50-6-15,0 50-8 16,0 17-8-16,-30 20 7 16,-16 16 18-16,-7 9-13 15,0 3-3-15,-9 8 3 16,-3-1 6-16,1 2-6 15,-5-3 1-15,7-7-6 16,6-3-6-16,2-9 3 16,12-3-5-16,12-12-1 0,7-16-5 15,12-8 0 1,6-8-1-16,5-5 0 0,0 2 1 16,-3-2 4-16,-8 0 5 15,4 0-2-15,-9-20-10 16,9-7-3-16,2-8-9 15,5-4 3-15,0 2-1 16,-4 5 10-16,4 3-3 16,0 4 3-16,0 4 0 15,0 4 1-15,0 4-2 16,0 4 0-16,0 4 1 16,0 4 0-16,0-2 1 15,0 3-2-15,0 0-2 16,0 0-3-16,0 0 1 0,0 0-3 15,0 0-1-15,0 7 3 16,0 8 5-16,-7 10 1 16,-16 7 4-16,-11 6-3 15,-12 6 6-15,-7 6 6 16,-5 2-7-16,12-4 7 16,12-2-10-16,15-6-2 15,12-3-1-15,7-8 1 16,0-4-1-16,0-7 0 15,3-7 0-15,36 0-1 16,11-7 2-16,22-4-1 16,15 0 0-16,1-4-6 15,-1-8-2-15,-18 0-23 16,-16 2-22-16,-14 6-12 0,-12 2-15 16,-12 2-21-16,-4 0 8 15</inkml:trace>
  <inkml:trace contextRef="#ctx0" brushRef="#br0" timeOffset="26743.32">1705 10851 80 0,'0'0'14'15,"0"0"8"-15,0 0 13 16,0 0 0-16,0 0 2 15,0 0-8-15,-129-87-8 16,57 89-1-16,-8 26-2 16,-1 10 3-16,-3 8 2 15,5 7-4-15,6 0-1 16,8 4-4-16,12 7-3 0,10 7-5 16,13 6-3-1,18 12 8-15,12 1-11 0,0 2 5 16,32-2-1-16,21-11-4 15,10-15 0-15,10-16 0 16,15-16 0-16,8-14 3 16,19-16 2-16,18-2-1 15,12-18 2-15,7-16 0 16,-14-9 0-16,-9-8 3 16,-14-10 3-16,-13-6 6 15,-10-10-4-15,-12-3-1 16,-23 0 5-16,-22-1-16 0,-31 3 2 15,-4 2 5-15,-36 4-9 16,-27 4 3-16,-14 7-3 16,-11 11-6-16,-8 8-10 15,-10 11-30-15,-5 8-19 16,-2 10-7-16,14 11-1 16,14 2-20-16,28 0 8 15</inkml:trace>
  <inkml:trace contextRef="#ctx0" brushRef="#br0" timeOffset="27742.972">3807 9821 91 0,'0'0'37'15,"0"0"-21"-15,0 0 13 16,0 0 5-16,0 0 5 15,0 0-15-15,-69 35-8 16,62 16 13-16,7 14-7 16,0 3-4-16,46 9 1 15,30 0-2-15,19 8 0 16,15 1-4-16,8 0-2 0,1-4-7 16,-13-8 0-1,-18-7 18-15,-15-11-7 0,-27-14-3 16,-16-10-5-16,-14-12 6 15,-9-7-5-15,-3-10-7 16,-4 1 6-16,0-4-5 16,0 0 8-16,0 2-4 15,0-2-4-15,0 0 4 16,0 0-2-16,0 0-2 16,0 0 3-16,0 0-1 15,0 0 5-15,-4 0-9 16,-19-2 0-16,-12-3-1 0,8-2 1 15,1 1 0-15,3 0 0 16,-4 2 0-16,1 0 0 16,-5 2 0-16,5-1-3 15,-1 0 1-15,4 3-1 16,4-3 1-16,3 3 0 16,9 0-1-16,7 0-4 15,0 0 2-15,0 0-3 16,0 0-2-16,0 5 0 15,0 13 5-15,0 4 2 16,19 0 0-16,11 0 2 16,9-2-2-16,7-4 3 15,4-5 0-15,7-5-3 0,-1-6 8 16,6 0-1 0,2 0-2-16,1-18 4 0,-3-7 3 15,-12-7 0-15,-17-6 0 16,-3-2-2-16,-3-6-4 15,-4 3-5-15,-7 5 2 16,-6 11-1-16,-10 10 0 16,0 11-13-16,0 6-5 15,0 0-26-15,0 6-40 16,-26 19-10-16,-8 5-16 16,-5 5-55-16</inkml:trace>
  <inkml:trace contextRef="#ctx0" brushRef="#br0" timeOffset="28368.174">5027 11034 118 0,'0'0'27'0,"0"0"-6"16,0 0 11-16,0 0 13 15,0 0-5-15,-240-15-9 16,178 51 1-16,9 10 1 16,12 12 7-16,9 4-3 15,14 2 3-15,10 7-14 16,8 1-7-16,0 10 0 16,0 8-14-16,3 4 7 15,24 1-3-15,8-12-7 16,7-10 6-16,15-15-7 0,3-14-1 15,13-13 0-15,3-13 5 16,12-14-2-16,11-4 3 16,16-13-2-16,7-25 27 15,7-12-6-15,-10-10 8 16,-9-10 1-16,-22-16-7 16,-19-14 15-16,-26-11-15 15,-26-2-11-15,-17 4 5 16,0 6-10-16,-60 13 3 15,-28 9 0-15,-26 16-11 16,-16 15-6-16,-3 14-17 16,7 11-28-16,15 15-38 15,12 10-52-15,3 0-2 0,4 24 29 16,13 12 10-16,10 1 4 16,19 1-30-16</inkml:trace>
  <inkml:trace contextRef="#ctx0" brushRef="#br0" timeOffset="29434.874">7475 9836 59 0,'0'0'52'16,"0"0"-30"-16,0 0 3 15,0 0 8-15,0 0 1 16,0 0-12-16,0-24-11 16,-16 54-6-16,-26 11 22 15,-11 8-1-15,-7 5-8 16,-13 3 0-16,-3 0 2 15,0 1-5-15,-2 1-2 16,6-1-5-16,5-4-2 16,1-4 1-16,13-5-5 15,7-12 7-15,16-9-6 0,11-8-3 16,11-7 4 0,8-3-4-16,0-3 7 0,0-3 1 15,0 0-1-15,-5-9 0 16,2-16-7-16,-1-7 0 15,1 1 1-15,3 0 1 16,-4 3-1-16,4 3-1 16,0 8 2-16,0 1-1 15,0 8 1-15,-4 2-2 16,4 3-2-16,-3 3 2 16,3 0-8-16,-12 0 0 15,-11 19-4-15,-11 15 10 0,-1 5 3 16,8 6-1-16,13-4 0 15,14-2 0-15,0 2 0 16,0-8 3-16,7 1-3 16,19-6 0-16,5-8-2 15,7-1 4-15,5-7-2 16,21-4 1-16,15-5 5 16,22-3-4-16,2 0-2 15,-8-5 0-15,-22-7-15 16,-36 4-14-16,-21 2-7 15,-16 0-8-15,0 1-10 16,-4 5-16-16,-19 0 12 16,7 0-20-16</inkml:trace>
  <inkml:trace contextRef="#ctx0" brushRef="#br0" timeOffset="30193.552">6938 10939 84 0,'0'0'44'0,"0"0"-34"15,0 0 13-15,0 0 1 16,0 0 3-16,0 0-6 15,-218-58-4-15,179 58-6 16,-2 8-2-16,-8 13 0 16,3 9 2-16,3 2-1 15,1 7-1-15,8-2-2 0,8 6-3 16,-1 3-4-16,11 2 6 16,6 4-1-16,4-2 0 15,6 5-1-15,0-1-3 16,16 0-1-16,14 2 1 15,9-4-1-15,-1-6 1 16,8-4 1-16,3-12 0 16,6-6-2-16,2-7 1 15,-1-8-1-15,10-4 3 16,3-5-3-16,10 0 16 16,10-5 2-16,4-14-1 15,3-5-7-15,-8-9-2 16,-8-3 1-16,-11-4 8 15,-13-8-4-15,-10-2 10 0,-3-3-9 16,-17-5 7-16,-6-6-5 16,-17-2-10-16,-3-4 6 15,-19 2-7-15,-38 3-5 16,-19 8 4-16,-16 3-4 16,-10 3-7-16,-1 9 6 15,-1 10-15-15,17 8 5 16,15 12-7-16,19 8-14 15,14 4-12-15,9 4-19 16,3 23-11-16,8 8-8 16,3 1 13-16,12 0-43 15</inkml:trace>
  <inkml:trace contextRef="#ctx0" brushRef="#br0" timeOffset="31274.191">8215 9565 86 0,'0'0'30'0,"0"0"-6"16,0 0 1-16,0 0-2 16,0 0 1-16,0 0-7 15,0 0-8-15,-27 38-1 16,73 12 18-16,18 10-6 15,17 12-7-15,9 12 4 16,18 4 1-16,14-1-5 16,0-3-4-16,4-12-3 15,-16-3-1-15,-11-7-1 16,-7-6 2-16,-16-6-5 16,-11-12 5-16,-15-10-2 15,-17-10-2-15,-17-8 1 16,-9-6-2-16,-7-2 4 15,0-2 2-15,0 0 0 0,0 0 6 16,0 0-2-16,0 0-10 16,0-6 1-16,-10 0-2 15,1-1 1-15,-5 1-2 16,-9-5 1-16,-7 1 0 16,-13 0-3-16,-3 3-12 15,0 1 8-15,13 0 4 16,3-1-5-16,10 3 8 15,1 0-7-15,8 0 6 16,-1-2 1-16,1-2 1 16,-1 0 0-16,1-1 0 0,-1-2-1 15,5 3 1 1,0-3-1-16,1 4 1 0,-1 1 0 16,0 0-1-1,4 4 2-15,-1 0-2 0,4 0-1 16,0 2 1-16,0 0 0 15,0 0-1-15,0 0-1 16,0 0-1-16,0 0 2 16,0 0-6-16,0 0 4 15,0 11 2-15,11 3 2 16,19 7-1-16,12 2 0 16,8-2 0-16,3 1 2 15,3-4-2-15,6-4 0 16,4-6 1-16,-10-2-1 0,-6-6 1 15,-11 0 5-15,-13 0-2 16,-3-12 7-16,4-10 0 16,-9-8-4-16,-6-2-1 15,-1-2-5-15,-6 0 0 16,-2 4-1-16,-3 6-2 16,0 8-9-16,0 9-29 15,0 2-18-15,0 5-19 16,0 0-7-16,0 0-19 15</inkml:trace>
  <inkml:trace contextRef="#ctx0" brushRef="#br0" timeOffset="31935.444">9950 10844 106 0,'0'0'32'16,"0"0"-15"-16,0 0 6 15,0 0 6-15,-138-108 3 16,101 98-12-16,-13 8-6 16,-19 2-6-16,-10 0 3 15,-13 14 7-15,0 12 0 16,3 4 0-16,13 6-6 16,16 4 2-16,7 4-1 15,18 4-5-15,12 9 1 16,19 5-1-16,4 6 1 15,0 5 10-15,39 1-5 16,2-1-7-16,14-5-1 16,1-4 0-16,10-9-3 15,6-14-1-15,4-12-2 16,11-12 2-16,16-16 3 0,12-1 3 16,3 0-5-16,1-22 2 15,-10-4 2-15,-10-8-3 16,-10-8 10-16,-10-6 4 15,-3-10 1-15,-7-6 4 16,-7-7-1-16,-16-5-5 16,-16-6 6-16,-26-5-4 15,-4 3-6-15,-53 2 5 16,-39 8-18-16,-27 8-2 16,-13 12 0-16,-10 12-6 15,1 10 2-15,15 15-18 16,20 12-25-16,21 5-15 0,12 9-38 15,13 26 8-15,2 2-9 16,14 3 10-16,1-5-37 16</inkml:trace>
  <inkml:trace contextRef="#ctx0" brushRef="#br0" timeOffset="57191.303">5899 6599 32 0,'0'0'5'15,"-205"-98"2"-15,83 65 8 16,7 12 6-16,9 5 4 16,7 16-9-16,7 0-8 15,-4 30 1-15,1 24 4 16,12 17-3-16,3 12 0 15,11 5-8-15,7 2-1 0,6 5 2 16,6 1-2-16,1 2 1 16,3-3-2-16,8-1 2 15,-1 3 0-15,16-3-2 16,20-3 0-16,3-8-2 16,39-16 3-16,40-13-1 15,28-11 0-15,22-15 0 16,25-17-1-16,17-11 1 15,24-16 0-15,17-29 3 16,6-11-2-16,-4-10 9 16,-32-8 11-16,-44-6-3 15,-39-15-1-15,-34-15-15 0,-38-14 1 16,-27-6-3-16,-16-6-1 16,-64 4 1-16,-22 5 0 15,-20 11-2-15,-4 21 1 16,-5 22-2-16,9 32-8 15,4 20-16-15,-3 21-4 16,3 7-6-16,6 27-17 16,17 8-31-16</inkml:trace>
  <inkml:trace contextRef="#ctx0" brushRef="#br0" timeOffset="80029.164">3193 9806 112 0,'0'0'25'16,"0"0"-19"-16,0 0 25 15,-57 101 29-15,34-34-12 16,0 5-13-16,14 4 7 16,9 6-7-16,0 15 8 15,9 9-2-15,18 15-7 16,-4 4 5-16,-16 2-12 15,-7-4 18-15,0-9-19 0,0-13-14 16,0-14 9-16,0-17-15 16,0-13 4-16,0-17-8 15,-4-15 6-15,4-10-6 16,0-11-2-16,-3-4 2 16,3 0 12-16,-4 0 0 15,-8-10 11-15,-11-18-13 16,-7-13-8-16,-9-4 1 15,-2-8-5-15,-5-1 2 16,-3 1-4-16,-4 5 2 16,3 11 0-16,8 11-5 0,12 9 3 15,14 14 0-15,9 3-3 16,-2 0-20-16,2 16 6 16,3 15 9-16,4 12 4 15,0 1 4-15,34-3-14 16,42-2 10-16,19-9-2 15,13-10 6-15,-2-10 1 16,-3-7 1-16,-8-3 0 16,-11 0 1-16,-12-14 3 15,-14-13-8-15,-8-7-20 16,-16-7-64-16,-11-6 3 16,-16 5 6-16,-7 6 7 15,0 18 12-15,-18 14 17 0,-28 4 17 16,-16 29-11-1,-14 22-26-15</inkml:trace>
  <inkml:trace contextRef="#ctx0" brushRef="#br0" timeOffset="80524.985">3299 11711 122 0,'0'0'24'0,"0"0"-9"0,-69-122 22 16,25 87 9-16,-11 11-12 16,-5 10-3-16,-2 10-7 15,-11 4-2-15,-3 16-6 16,-7 30-8-16,-2 17 12 15,9 11-7-15,20 4 3 16,10 5-7-16,8 10-1 16,15 6-2-16,8 5-6 15,15-2 3-15,0-4-3 16,38-18 4-16,26-20-6 16,12-17 2-16,20-25 0 15,19-16 0-15,23-2 3 16,14-18-2-16,0-20 3 0,-19-11-4 15,-26-13 8-15,-15-18 21 16,-21-18-3-16,-19-14 4 16,-31-7-12-16,-21 0-7 15,-41 4-4-15,-58 2-7 16,-23 16 0-16,-9 20 0 16,9 22-6-16,23 23-30 15,23 17-47-15,16 15-10 16,17 0-21-16,13 22-10 15</inkml:trace>
  <inkml:trace contextRef="#ctx0" brushRef="#br0" timeOffset="113151.308">8512 16615 129 0,'0'0'43'0,"0"0"-19"16,0 0 22-16,0 0 1 16,0 0-18-16,0 0-7 15,0 0-11-15,76-4 10 0,35 4-2 16,19-6-8-16,8-1-5 15,-29 2 0-15,-24-1-6 16,-41 2 2-16,-24 0 0 16,-17 4-2-16,-3-4 7 15,0 4-1-15,0 0 1 16,0 0 1-16,0 0-5 16,-17 0-3-16,-10 4-6 15,-5 18 5-15,-1 10 0 16,-6 4-2-16,-2 8 3 15,-1 5 4-15,6 1-3 16,10 0 1-16,3-2-1 16,5-4-1-16,2-8 1 15,0-3 0-15,6-16-1 16,-3-5 0-16,-1-2 1 0,-2-10-2 16,-3 0 2-16,-3 0 0 15,-1 0-1-15,4 0 0 16,3 0-1-16,9 0-1 15,7 0-3-15,0-6 3 16,0-2-10-16,23-6-9 16,30-3 17-16,20-10 3 15,19-3 1-15,3-1 0 16,-5-6 1-16,-8 5-1 16,-19-2 1-16,-10 1 1 0,-17 8 6 15,-17 0 1 1,-15 8 3-16,-4 9 3 0,0 3-3 15,0 5-6-15,0 0-3 16,-13 0-3-16,-1 0-7 16,-2 18 7-16,-7 9 0 15,13-1-1-15,4 2 1 16,6 2 0-16,0 2-1 16,0-4-1-16,16 1 2 15,0-2-3-15,-5-5 3 16,-8-8 0-16,3-4-2 15,-6-6-2-15,0 0 5 16,0 1-1-16,-23-5 3 16,-20 0 1-16,-6 0-1 15,-1 0 0-15,4 0-3 0,7-9 2 16,9-1-2 0,16-2-4-16,2 2-1 0,12 2-20 15,0-2-21-15,19-2-26 16,41 2-38-16,29-6 16 15</inkml:trace>
  <inkml:trace contextRef="#ctx0" brushRef="#br0" timeOffset="114853.344">10484 16887 142 0,'0'0'23'16,"0"0"-20"-16,0 0 12 15,0 0 8-15,0 0-7 16,0 0-1-16,152-35 3 15,-118 25 3-15,-11-2 0 16,-4 2-3-16,-15 2 1 16,-4-2 1-16,0 1-2 0,0 0-5 15,-16 1-7 1,-5 8-4-16,-11 0-2 0,2 0 0 16,0 0-5-16,3 17 5 15,4 6-5-15,7 3 3 16,6 6 1-16,10-6-5 15,0-2 3-15,7-6-6 16,23-2 2-16,5-6 0 16,-1-2 1-16,5-8 3 15,2 0 3-15,4 0 1 16,9-18 5-16,0-4-2 16,-13-8 4-16,-6 3 7 15,-12-4-4-15,-12 5 6 16,-4 6 2-16,2 8 3 0,-9 6 5 15,0 6-7-15,0 0-11 16,0 0-9-16,0 0-3 16,0 14-7-16,4 14 10 15,3 2 3-15,0 1-1 16,2 6-1-16,1-7-1 16,6 2 0-16,-5-6 0 15,8-8 4-15,-3-8-4 16,-2-6 0-16,9-4 5 15,-3 0-1-15,13-10 16 16,6-16 13-16,0-6-16 16,-5-2-3-16,-1-2-6 15,-6 4-8-15,-4 0 0 0,0 6-15 16,-7 8-35-16,-6 10-16 16,-1 8-2-16,-2 0 8 15,0 0-5-15,6 8 10 16,-6 10 27-16,0 8-5 15,-2-2 1-15,-5-3 20 16,7-2 12-16,0-7 0 16,2-6 1-16,-2-6 3 15,0 0 11-15,0 0 8 16,-1 0 7-16,4 0 3 16,-3-10 7-16,6-4 3 15,-3-5-10-15,3-2-8 16,-10-5-10-16,1 4 1 15,-4 0 1-15,0 4 1 0,0 4-3 16,-4 2 5-16,-15 9 1 16,-1 0-17-16,3 3 1 15,-3 0-5-15,4 14-3 16,-3 12 3-16,8 6 0 16,11-2-2-16,0 2 1 15,0-4-1-15,7-6-2 16,16-6-2-16,-3-6 4 15,-1-2-2-15,4-8 4 16,-3 0 1-16,-3 0 0 16,6-4 2-16,4-14 10 15,-1-8-7-15,10-3 4 16,-6 4 4-16,0 3-6 0,2 0 4 16,1 3 0-1,-2 10-7-15,-8 1-3 0,3 8-2 16,-10 0-6-16,-2 0 5 15,2 4-8-15,0 14 8 16,-9 0-3-16,-3 3 4 16,-1 2 2-16,-3-4-2 15,4-6 0-15,4-5 0 16,-4-2 2-16,3-6-4 16,2 0 2-16,5 0 0 15,9 0 8-15,7-10-2 16,6-5-2-16,-10-4-4 0,-6 5 5 15,-6 0-1-15,-5 2-4 16,-6 6 0-16,1 2 4 16,3 4-4-16,2 0-4 15,1 0-2-15,10 0-11 16,6 0 16-16,1 4-5 16,6 0-6-16,-6-2 12 15,1-2-4-15,-7 0 4 16,2 0 12-16,-7-6-8 15,0-8-1-15,-12-4 20 16,-4 2-11-16,0 2 13 16,0 0 6-16,-13 0 3 15,-1 6 11-15,-2 3-15 0,0 1 3 16,-1 4-33-16,-15 13 0 16,-12 27-2-16,-11 18 0 15,5 22 2-15,4 14-9 16,25 18 9-16,16 5 7 15,5 11-7-15,26 10 2 16,33-3 2-16,-3 8-1 16,-10-5-3-16,-16-8 0 15,-21-14 7-15,-9-28-7 16,-19-34 0-16,-50-27 2 16,-27-21-2-16,-37-6 2 15,-38-22-2-15,-36-28-2 0,-18-17-53 16,-12-16 15-1,29-9-4-15,43-2-6 0,78 6-2 16,82 6-26-16,44-2 3 16,110 4-3-16,49 4-8 15,46-1 27-15,16 11-16 16</inkml:trace>
  <inkml:trace contextRef="#ctx0" brushRef="#br0" timeOffset="115464.243">13497 16793 168 0,'0'0'45'15,"0"0"6"-15,0 0 10 16,0 0-2-16,0 0-18 16,0 0-22-16,-27-13-13 15,27 59 10-15,0 9 20 16,0 4-14-16,0-5-14 0,0-10 6 15,11-3-5-15,-1-9-2 16,3-14-1-16,-10-10-2 16,-3-7 2-16,0-1-3 15,0 0 2-15,0-23 34 16,0-18 1-16,0-16-39 16,0-6 6-16,-16-4-3 15,9 2-6-15,4 11 2 16,3 8 0-16,0 16 2 15,0 3-1-15,3 13 5 16,13 5 4-16,7 4-10 16,7 5 0-16,0 0-6 15,16 5 0-15,7 26 1 0,6 5-1 16,8 13 6-16,-2 13 6 16,1-3-5-16,-10 2-1 15,-22-11 0-15,-22-6-3 16,-12-11-2-16,-7-8-13 15,-51-2-38-15,-18-5 10 16,-4 0-27-16,8-4 2 16,19-2-8-16,30-2-15 15,23 0 10-15,0-10-22 16</inkml:trace>
  <inkml:trace contextRef="#ctx0" brushRef="#br0" timeOffset="115917.977">14259 16931 73 0,'0'0'60'16,"0"0"-23"-16,0 0 27 16,0 0 5-16,0 0-19 15,0 0-13-15,4-57-17 16,-4 62-8-16,-4 16 6 16,-5 10 28-16,9 2-7 15,0 1-4-15,0-2-7 16,0-10-14-16,0 0 1 15,0-12-9-15,0-6-2 16,0 0 1-16,0-4 3 16,0 0-4-16,0-4 20 15,9-22 10-15,14-13-12 16,0-16-16-16,-5-7-2 0,1-2-2 16,4-6 2-1,4 7-2-15,3 13 3 0,2 6-3 16,-6 18-2-16,-6 12 16 15,-10 6-14-15,-3 8-2 16,-1 0 0-16,-3 16-25 16,1 20 21-16,-4 18-4 15,0 9 8-15,0 3 2 16,3-2 0-16,8-6-4 16,5-6-6-16,7-11-69 0,0-10-18 15,-4-9-9 1,-1-8 1-16,-13-10 15 0,-5-4 21 15,0 0 12-15,-5-4-22 16</inkml:trace>
  <inkml:trace contextRef="#ctx0" brushRef="#br0" timeOffset="116098.39">14247 16968 42 0,'0'0'55'16,"0"0"-28"-16,0 0 15 15,0 0 8-15,0 0-7 16,0 0-22-16,19-22-7 15,50 18 0-15,11 2 0 16,8 2-11-16,-1-4-3 16,8 4 0-16,-6-5-35 15,-10 3-39-15,-13-9 8 0,-20 3-17 16</inkml:trace>
  <inkml:trace contextRef="#ctx0" brushRef="#br0" timeOffset="116695.18">15108 16723 90 0,'0'0'40'0,"0"0"0"15,0 0 5-15,0 0 5 16,0 0-7-16,0 0-11 16,-41-58-3-16,15 58-8 15,-6 0-7-15,-12 21 0 0,1 6 1 16,13 9-2-16,7 8-2 15,14 0-7-15,9 3-4 16,0-2 0-16,23-6-2 16,31-9 0-16,11-11-12 15,0-10 4-15,4-5 7 16,-15-4-3-16,-14 0 6 16,-12-13 0-16,-20-10 1 15,-8 2 0-15,0-10-1 16,-13 3 0-16,-17 1 0 15,4 6 0-15,3 11-1 16,12 2 1-16,7 3 0 16,4 5 0-16,0 0-2 15,8 0-7-15,22 0-7 16,12 5 16-16,4 3 5 0,0-4-2 16,-9 2-2-16,-10-6 10 15,-11 0-3-15,-9 4 7 16,-7-4 2-16,0 4-9 15,0 3 15-15,3 8-13 16,-3 13 11-16,0 6 12 16,0 6 1-16,0 10-3 15,-23 4 7-15,-7 5-17 16,-7 3 12-16,5 4-11 16,9 6 4-16,20-2 0 15,3 3 1-15,0-11-4 16,35-8-23-16,9-14-5 15,18-10-120-15,-2-16-57 16,9-10 31-16,13-4-10 0,1-34-28 16</inkml:trace>
  <inkml:trace contextRef="#ctx0" brushRef="#br0" timeOffset="117356.321">17169 16964 82 0,'0'0'43'0,"0"0"-13"0,0 0 12 16,0 0 8-16,7-104-6 15,-30 81-15-15,-16 2 0 16,-10 7 1-16,-1 2-3 16,4 8-13-16,2 4-3 15,-2 0-9-15,0 0 1 16,3 26-3-16,10 4-1 16,13 7-1-16,17 4 2 15,3-1-3-15,23-6-3 16,33-2-9-16,13-14 6 15,4-6 1-15,-8-6-3 16,3-6 11-16,-10 0 0 16,-12-14 1-16,-12-11 3 15,-15-8 0-15,-8 1 15 16,-11-2 1-16,0 10-3 0,0 5 7 16,-15 8 3-16,7 7-1 15,1 4-3-15,3 0-23 16,-5 8 0-16,6 18-1 15,3 5 1-15,0 11 2 16,42-7-2-16,23-5-1 16,12-1 0-16,-5-8-41 15,-3-7-28-15,-12-5-4 16,-4-9-18-16,-7 0 0 16,-4-19-29-16</inkml:trace>
  <inkml:trace contextRef="#ctx0" brushRef="#br0" timeOffset="118623.071">18754 16696 98 0,'0'0'75'0,"0"0"-42"0,0 0 23 15,0 0 0-15,-64-113-4 16,61 109-16-16,3 4-4 15,0 0-17-15,-6 4-11 16,-1 28-4-16,0 16 6 16,-5 12 13-16,-2 10-9 15,1 3 0-15,6 1-5 16,4-6-2-16,3-9-3 16,0-11 5-16,0-8-5 15,0-18-6-15,0-12-25 0,0-6-7 16,3-4 4-1,1 0 11-15,-1-8 19 0,-3-20 1 16,0-7-18-16,0-1 10 16,-30 0 8-16,-9 8 2 15,2 2 0-15,7 8 0 16,3 6 1-16,12 2 5 16,7 6-1-16,3 0 0 15,5 4 3-15,0 0-5 16,0 0-2-16,23 0-3 15,23 0 3-15,20 0 7 16,6-4-4-16,-12 2 1 16,-5-7-1-16,-14 7 4 15,-6-9 8-15,-8 3-5 16,-8 4 3-16,-12 0 6 16,-7 2 3-16,0 2 5 15,0 0-5-15,0 0-11 0,0 0 5 16,0 0-16-16,7 0-7 15,20 18-3-15,15 10 10 16,15 6 1-16,1 3 1 16,-1-2 0-16,-8-3 3 15,-6-1-5-15,-13-9 2 16,-14-4-6-16,-13-8 4 16,-3-7-12-16,0-3-6 15,-15 0-11-15,-23 0 23 16,-16 0-7-16,8-7-3 15,12-3 8-15,7-4 7 16,27 1-3-16,0 0 1 0,7-6-20 16,43-3 12-16,15-4 7 15,8-1 2-15,-4-4-3 16,-5-1 4-16,-6 2 1 16,-17 6 2-16,-6-6-1 15,-8 8 0-15,-8-4 3 16,-8 6 1-16,-11 8 6 15,0-2 6-15,0 6-2 16,0 2 1-16,-20 2-8 16,3 4 0-16,-10 0-4 15,-5 0-4-15,2 26-4 16,4 6 4-16,13 4-1 16,13 4 1-16,0-3 0 0,23-6 0 15,23-5 0 1,4-4 0-16,8-7 1 0,-1-8-1 15,3-7 0-15,-2 0-2 16,-5 0 4-16,-19-22-2 16,-2-6 2-16,-22-2 0 15,-3-10 3-15,-7 0-5 16,0 4 0-16,-14 10 5 16,-12 8-1-16,6 8 5 15,4 6 3-15,6 4-10 16,-17 8-4-16,1 20-2 15,-6 12 4-15,18 4 5 16,10 0-4-16,4-4 1 16,0-8-2-16,30-4-5 0,7-6-22 15,9-4-27-15,16-6-28 16,11-7-37-16,10-5 4 16</inkml:trace>
  <inkml:trace contextRef="#ctx0" brushRef="#br0" timeOffset="119115.666">20710 16556 104 0,'0'0'42'0,"0"0"-15"16,0 0 14-16,0 0 5 15,0 0-13-15,0-101-8 16,9 93-6-16,12 6-9 16,11 2 1-16,5 0-10 15,9 0 2-15,0 4-2 16,0 20-1-16,-9-2 3 16,-14 8-3-16,-10 6 2 15,-13-4 6-15,0 2-2 16,-4-2 2-16,-22 1-3 15,-6-7-4-15,2-1 7 16,3-5-2-16,4 1-2 0,0-7-1 16,4 0 0-16,5-4 3 15,1-2 9-15,6-4 2 16,0-4 1-16,7 3 1 16,0-3-5-16,0 5-3 15,0 1 3-15,0 2-2 16,0 10 4-16,0 0-3 15,0 4 3-15,0 0-4 16,0 6-7-16,0-2 2 16,0 1-5-16,0-6 1 15,0-1-3-15,4 1-9 0,6-3-52 16,3 0-46-16,-13 0-19 16,0 0-18-16</inkml:trace>
  <inkml:trace contextRef="#ctx0" brushRef="#br0" timeOffset="119508.157">20799 17392 133 0,'0'0'40'0,"0"0"-3"0,0 0 13 16,0 0-7-16,0 0-15 16,0 0-12-16,-7-27-8 15,-6 27-5-15,-3 18-2 16,2 4 6-16,5 4-4 16,9 2 0-16,0-1 1 15,9-5 0-15,25-8-3 16,8-5 10-16,-5-4 0 15,6-5 12-15,-8 0 10 16,-8-14 2-16,-13-4 10 16,-5-9-3-16,-9 5-3 15,0-2-5-15,-36-2-20 16,-4 13-14-16,-3 4-5 0,4 5-65 16,-1 4-50-16,1 4-12 15,-4 14-22-15</inkml:trace>
  <inkml:trace contextRef="#ctx0" brushRef="#br0" timeOffset="148903.122">22530 16615 129 0,'0'0'83'0,"0"0"-33"15,0 0 13 1,0 0 10-16,0 0-22 0,0-103-4 15,0 103-5-15,0 0-21 16,0 5-12-16,0 26-3 16,0 4 3-16,0 15 7 15,0 4 3-15,0 5-9 16,0-3-5-16,0-6 1 16,0-6-6-16,0-11 8 15,0-16-8-15,0-5 2 16,0-12-2-16,0 0 0 15,0 0 12-15,0 0 2 16,0-29 39-16,0-13-7 16,11-11-39-16,0-13 5 0,-11-3-8 15,0 3-4-15,0 0 10 16,0 11-6-16,0 16-4 16,0 11 3-16,0 16 4 15,0 8 1-15,0 4-8 16,0 0-18-16,0 4-7 15,5 22-3-15,32 19 28 16,9 5 3-16,7 7 1 16,9 5-2-16,-5-4-2 15,-8-5 3-15,1-7-3 16,-15-16-12-16,-14-9 10 16,-1-15 2-16,-8-1 0 15,6-5 9-15,17-13 16 0,18-18-13 16,0-15 5-1,-10-7-12-15,-17-4-2 0,-19-2-1 16,-7-3 3-16,0 3-7 16,0 14 2-16,-10 5-11 15,-13 14 4-15,10 13-35 16,3 12-38-16,10 1-29 16,0 4-25-16,0 23 23 15,0 14 37-15,0-1-5 16,0 9-1-16</inkml:trace>
  <inkml:trace contextRef="#ctx0" brushRef="#br0" timeOffset="149253.201">23498 16768 72 0,'0'0'55'0,"0"0"-22"15,0 0 2-15,0 0 11 16,0 0-3-16,0 0-12 15,-42-50-11-15,31 50-8 16,-5 0-11-16,-2 25 0 16,-5 8-1-16,4 3 2 15,10 0-2-15,9-3 0 16,0 0 0-16,16-7 1 16,30-2-3-16,11-8 4 15,8-2-2-15,4-10 2 16,0-4 1-16,-9 0 12 15,-7-22 10-15,-14-8 1 0,-25-14 17 16,-14-6-2-16,0-4-23 16,-53 2 12-16,-26 5-24 15,-10 11-3-15,13 15-3 16,12 12 0-16,18 9-18 16,16 0-53-16,7 30-45 15,0 6-40-15</inkml:trace>
  <inkml:trace contextRef="#ctx0" brushRef="#br0" timeOffset="150969.975">8466 18098 61 0,'0'0'71'0,"0"0"-51"15,0 0 7-15,0 0 5 0,0 0-6 16,0 0-12-16,0 0-6 15,-57-23 2-15,80 15-5 16,11-3 2-16,12-2 2 16,0-3-8-16,7-2 2 15,4 4 4-15,1-4-5 16,-9 3 6-16,-22 8 6 16,-16 3-8-16,-11 4-1 15,0 0 4-15,0 0-9 16,0 4 0-16,-15 22 0 15,-15 5 0-15,-9 22 2 16,1 7-1-16,4 7-1 16,11 4 3-16,7 3-3 15,13-9 2-15,3-7 4 0,0-4 2 16,0-13-1-16,0-16-5 16,0-7 4-16,0-10-5 15,0-2 0-15,0-4 2 16,0-2 4-16,0 0-3 15,-11 0 4-15,-5 0-8 16,-3 0 6-16,4-3-1 16,12-6-4-16,3 4-2 15,0-8 2-15,0 3-2 16,0-6-9-16,18-5-7 16,20-12 0-16,16 2 8 15,4-6 5-15,-2 1 2 16,-2 2 1-16,-8-2 1 0,-4 4-3 15,-8-3 6-15,-8 3-3 16,-6 5 2-16,-6 0 2 16,-9 5 3-16,-5 0-4 15,0 12 0-15,0 2 2 16,0 4-5-16,0 4-1 16,0 0 0-16,-23 4-4 15,-3 18 5-15,-1 6-3 16,11 2 3-16,13 2-3 15,3 4 1-15,0 1 0 16,3-4 2-16,24 4-1 16,-4-1 1-16,-4-6-1 0,-5-2-3 15,-10-6 4-15,-4-4 1 16,0-3 0-16,0-4-1 16,0-3 1-16,-18-2 0 15,-17-6-1-15,-2 0 0 16,-9 0 1-16,0 0-1 15,3-4-6-15,13-10-4 16,7 7-3-16,12-4-9 16,11-3-5-16,0-7-7 15,23-6-37-15,30-5 1 16,8 1-31-16</inkml:trace>
  <inkml:trace contextRef="#ctx0" brushRef="#br0" timeOffset="152640.456">9851 18538 111 0,'0'0'26'16,"0"0"2"-16,0 0 11 15,0 0 1-15,0 0-11 16,0 0-27-16,53-21 1 15,7 2-3-15,6-5 1 16,-10 0 0-16,-17 3 1 0,-12 2-1 16,-20 1 4-16,-7 6-4 15,0-2 8-15,0 4 2 16,-23 2-5-16,-18 8-5 16,-8 0-1-16,-5 12 0 15,0 11 1-15,13 8-1 16,6-3 0-16,15 3 0 15,13-4-2-15,7 3 1 16,0-4 0-16,4-6-3 16,31 2 3-16,-5-9 2 15,0-7 1-15,-7-6-2 16,0 0 0-16,7-11 5 16,6-15 6-16,1-6 6 15,2-4 0-15,-9-2-4 16,-7 0 0-16,-7 4 6 15,-6 12-5-15,-6 8 7 16,-1 10-3-16,3 4-14 0,-6 0-4 16,3 0-4-16,4 21-1 15,9 10 2-15,-2 9 3 16,9 4 5-16,4 2-5 16,-1-2 1-16,10-4 1 15,1-4 0-15,-2-9 0 16,-1-10-2-16,-11-11 2 15,-7-1 0-15,-2-5-2 16,9-11 4-16,3-22 6 16,13-14-7-16,-5-1-1 0,-7 6-2 15,-4 1 4-15,0 8-5 16,-11 7 1-16,-2 12-7 16,-1 9-6-16,-9 5-20 15,7 0-17-15,-3 1 4 16,7 21-3-16,1 5 15 15,4 1 4-15,-6 1 2 16,6 0 14-16,-5-8 12 16,1-5 0-16,3-6-1 15,0-6 3-15,5 1 0 16,-2-5 13-16,8 0 6 16,2-13 3-16,10-9-2 15,-5 1-7-15,3-8 0 0,-13 3-3 16,-9 2 1-16,-5-2-1 15,-9 7-2-15,0 8 8 16,0 1-8-16,0 6 0 16,-9 4-6-16,-2 0-2 15,-12 0-1-15,-7 23-4 16,-9 8 5-16,2 7 0 16,5-2 2-16,11 0-2 15,5-4 0-15,9-6 0 16,7-3-2-16,0-13 2 15,0-7-1-15,7-3 1 16,27 0 0-16,8 0 0 16,4 0 2-16,-3-8-1 15,-6-10 2-15,-11 0-2 0,-3-4 0 16,0-2 3-16,-7 5-3 16,-5 2 4-16,1 5-3 15,-8 12 0-15,-1 0 1 16,1 0-3-16,-1 0-7 15,1 0 4-15,1 18-3 16,2-4 6-16,-3 8 0 16,3-5 2-16,5-8-2 15,-1 2 0-15,1-8 0 16,2-3 0-16,2 0 1 16,7 0 2-16,4 0 0 15,-1-14-2-15,1 0 3 16,-4-4-3-16,-11 0-1 0,-1 0 3 15,-8 3-2 1,1 9 0-16,-4 3 0 0,5 3-1 16,-1 0 0-16,-4 0-4 15,3 0 2-15,1 0-3 16,6 0-1-16,3 0 6 16,-3 0-1-16,3 0 4 15,-3 0-3-15,6 0 2 16,-9 0-1-16,2-2 4 15,-5-6-4-15,-1-2 3 16,4-3 4-16,-3 8-3 16,1 2 7-16,-1-1-7 0,-4 4-1 15,0 0-4 1,0 0 0-16,0 0-3 0,0 5-3 16,0 11 2-16,-9 13 3 15,-9 0 2-15,-5 3-1 16,11 12 4-16,5 9-3 15,7 5-1-15,0 2 4 16,0 1-1-16,0 2 10 16,16-10 4-16,-2-15-4 15,-2-17 5-15,-8-13-10 16,-4 3 9-16,0-11-7 16,0 0-9-16,0 0 5 15,-27 0-4-15,-5 0-2 0,-12 0 9 16,-18 0-4-1,-14 0-2-15,-19 0-3 0,-11 0-2 16,-9 0-9-16,19 0-7 16,24 0-2-16,38 0 2 15,34 0-12-15,23 0-11 16,87 0 4-16,47-24-19 16,29-21-7-16,5-6 13 15,-20-6-6-15,-18 13-4 16,-8 7 1-16</inkml:trace>
  <inkml:trace contextRef="#ctx0" brushRef="#br0" timeOffset="153928.38">13679 18392 118 0,'0'0'31'0,"0"0"-4"0,0-138 10 16,0 104 13-16,0 9-8 16,0 13-16-16,0 10-2 15,3 2-2-15,-3 0-9 16,4 2-5-16,5 37-8 16,-2 15 3-16,-4 22 13 15,1 3-12-15,-4 9 4 16,0-9 1-16,0-6-1 15,0-11 3-15,0-18-9 16,12-9 0-16,-5-18 0 16,-3-13-2-16,-1-4-4 15,3 0 1-15,-6-16-7 16,0-12 10-16,0-10-10 0,0-2-1 16,-27 0 11-16,-1-3-5 15,-6 12 4-15,4 1-1 16,-5 3-2-16,1 13 3 15,4 0-2-15,11 6-2 16,6 8 5-16,10 0-10 16,3 0 1-16,0 0 4 15,0 0-2-15,0 0-8 16,19 0-6-16,24 0 21 16,13 0 1-16,10 0 1 15,3-7 1-15,-2-9-1 16,-9 8-2-16,-8-5 9 15,-13 3-1-15,-14 6 6 0,-7 0 2 16,-9 2-10-16,-3 2 6 16,-4 0-11-16,8 0-1 15,3 0-1-15,12 20 1 16,11 14 0-16,-6 2 0 16,2 4 1-16,-3-4-1 15,-4 0 3-15,-4-7-1 16,-8-6-1-16,-4-12-1 15,-2-2-3-15,-5-9 0 16,0 0-7-16,-35 0-3 16,-11 0 12-16,0 0-9 15,12-9-6-15,15-9 12 0,15 4-3 16,4-12-1-16,19-1-8 16,42-1 2-16,11-6 2 15,13 6-1-15,2-5 6 16,-6 0 4-16,-8 5 2 15,-24-2 1-15,-12 7 2 16,-14-2 3-16,-12 4 6 16,-6 6 0-16,-5 5 4 15,0 2-2-15,0 6-1 16,0 0-2-16,0 2-10 16,0 0 0-16,-5 4 0 15,-16 18-4-15,-8 4 4 16,3 5 0-16,12 6 2 0,5-1-2 15,9-6 0-15,0 3 0 16,0-8-4-16,32-7 0 16,8 0 4-16,15-10-2 15,9-8 2-15,8 0 4 16,1-8-3-16,-4-14-1 16,-9-6 5-16,-10 2-3 15,-19-5 5-15,-13-2 0 16,-13-1 6-16,-5 4-1 15,0 6-1-15,0 5-2 16,-5 8-2-16,-13 11-7 16,-8 0 0-16,-9 8-1 0,-6 24 0 15,2 8-1-15,9 4 2 16,14 0 0-16,16 0 1 16,0-5 1-16,0-6-2 15,39-1-4-15,33-6-14 16,31-7 3-16,26-5-15 15,20-14-25-15,3 0-33 16,-21-2 0-16</inkml:trace>
  <inkml:trace contextRef="#ctx0" brushRef="#br0" timeOffset="154616.183">17169 18638 71 0,'0'0'39'0,"0"0"-23"0,0 0 17 16,0 0 6-16,0 0 5 16,136-119-20-16,-124 81 1 15,-12 3-3-15,0-1 2 16,0 5-2-16,-12-5-9 15,-22 13-8-15,-1 1 4 16,-2 5-2-16,-2 16-4 16,-7 1-3-16,-7 0-3 15,-4 28 0-15,4 12 0 16,11 10 4-16,15 2-2 16,27 2 2-16,0-2-1 15,7-10 4-15,36-7-3 16,6-13 1-16,1-13 0 15,3-9-1-15,0 0 6 16,-3 0-7-16,-4-26 3 0,-11 0 1 16,-12-6-3-1,-5-4 10-15,1 0 2 0,-12 4-6 16,2 6 2-16,-5 12 2 16,-4 9-4-16,0 5 13 15,0 0-20-15,0 0-2 16,0 5-5-16,0 19-8 15,0 10 15-15,0 2 1 16,19 4-1-16,18 1 4 16,29-5-4-16,13-5-5 0,20-4-5 15,9-9-40 1,-18-8-11-16,-8-10-11 16,-15 0-8-16,-12-28 6 15</inkml:trace>
  <inkml:trace contextRef="#ctx0" brushRef="#br0" timeOffset="155257.821">18902 18289 146 0,'0'0'33'16,"0"0"-5"-16,0 0 25 16,0 0 4-16,0 0-11 15,0 0 0-15,6-97-11 16,-6 97-13-16,0 0 2 16,0 3-23-16,0 19 0 15,7 15 6-15,-4 2 7 16,4 7 5-16,2-2-13 15,2 2 1-15,1-11 12 16,-1-2-9-16,-4-18-4 0,-2-4-2 16,-5-11-2-1,0 0 2-15,0 0 8 0,0 0 1 16,0-15 16-16,0-17-2 16,0-8-20-16,0-13-1 15,-12-4-2-15,8-6-8 16,1-5 6-16,-1-2-2 15,4 10 0-15,0 4-4 16,0 20 4-16,0 14 4 16,0 12 0-16,0 10-8 15,0 0-7-15,4 0 9 16,22 0-10-16,20 14-9 16,18 18 13-16,12 12 6 15,5 8 2-15,-1 13 0 16,0 7-3-16,1-3 3 0,-8 2 5 15,-17-12-5 1,-19-18 0-16,-17-7 0 0,-20-9-12 16,0-7 4-16,-34 0-14 15,-35-6-31-15,-10 1 3 16,-10-5-20-16,20 2 10 16,23 3 2-16,39-7-18 15,7-3 19-15,58-3-54 16</inkml:trace>
  <inkml:trace contextRef="#ctx0" brushRef="#br0" timeOffset="155746.206">20033 18460 132 0,'0'0'26'0,"0"0"14"16,0-102 21-16,0 77-8 15,0 14-5-15,0 7-6 16,0 4 2-16,0 0-23 15,0 0-13-15,0 12-8 16,0 18-4-16,-9 8 4 16,5 0 14-16,-3 0-8 15,4-4 7-15,3-5-13 16,0-10 5-16,0-8 1 16,0-5-4-16,0-6 3 15,0 0 1-15,0 0 0 0,0-11 21 16,0-17 9-1,14-16-22-15,16-6-13 0,5-11 1 16,8-10-2-16,-3 2 0 16,10-1 1-16,-4 2-5 15,0 6 7-15,-4 8-5 16,-8 10 2-16,-11 14 0 16,-7 11-1-16,-12 19-2 15,-4 0 3-15,0 0-12 16,0 26-15-16,3 21 19 15,4 15 6-15,2 17 2 16,-5-2-2-16,-1-2 2 0,4-7-9 16,13-11-14-1,3 2-17-15,3-15-9 0,1-11-15 16,-8-18-10-16,-15-12-1 16,-4-3 11-16,-23-11-21 15</inkml:trace>
  <inkml:trace contextRef="#ctx0" brushRef="#br0" timeOffset="155907.622">19902 18366 81 0,'0'0'20'0,"0"0"0"16,0 0 20-16,237 8-13 16,-99-2-12-16,14 6-6 15,4-4-4-15,-11-6-5 16,-16 2-9-16,-18-4-29 0,-28-4-53 15</inkml:trace>
  <inkml:trace contextRef="#ctx0" brushRef="#br0" timeOffset="156533.361">21366 17852 92 0,'0'0'39'0,"0"0"-15"16,0 0 6-16,0 0 4 16,0 0-16-16,0 0-11 0,-99 31 4 15,66 13 12-15,-10 2-12 16,4 8 0-16,6 2-4 16,3-2 0-16,14 1-4 15,16-5-3-15,0-3 0 16,12-10 1-16,32-3-2 15,6-14 0-15,5-13 1 16,-11 2-1-16,-2-9 1 16,-6 0 0-16,-13-16 1 15,-9-4-1-15,-14-10 0 16,0 0-1-16,0-3 1 16,0 2 0-16,-14 4-2 15,-2 5 2-15,9 8 3 0,7 6-2 16,0 2-1-1,0 2 0-15,0 0-1 0,23 1-9 16,7 3-1-16,4-5 10 16,4 5 0-16,-11 0 1 15,0 0 3-15,-8 0 3 16,-8 0-4-16,-4 0 9 16,-2 0 1-16,-5 12 2 15,0 10 4-15,0 5-3 16,0 8 7-16,0 7-6 15,0 3 2-15,-9 12 3 16,-9 0-2-16,-5 1 10 0,0-1 8 16,8-10-23-1,-1 5 8-15,12-12-11 0,1-3-6 16,3-10 0-16,0-4-2 16,0-9-3-16,0-7-31 15,0-7-42-15,0 0-9 16,0 0-11-16,7-29-16 15,19-17-67-15</inkml:trace>
  <inkml:trace contextRef="#ctx0" brushRef="#br0" timeOffset="157160.131">22198 17929 33 0,'0'0'76'0,"0"0"-52"15,0 0 13-15,0 0-1 16,-23-117 1-16,23 103-6 15,0 0-3-15,0 6-7 16,12-1-8-16,18 0-12 16,7 5 0-16,6 0 2 0,-4 4 0 15,2 0 1-15,-3 0-3 16,-11 17 4-16,-4 0-5 16,-12 11-1-16,-11 7 1 15,0 1 0-15,0-1 2 16,-30 2 0-16,-1-5-2 15,1-2 2-15,-1-2 0 16,0-2-1-16,1-8-1 16,7-1 2-16,4-1-2 15,8-5 0-15,2-1 0 16,2-2 0-16,0 0 0 16,4-2 0-16,-3-2 4 0,3 4-4 15,3-2 4-15,0 6 7 16,0 2-8-16,0 13 7 15,0 0-6-15,0 10-2 16,0 2 8-16,0 2 5 16,0-1-12-16,0 0 1 15,0-6-3-15,0-9-1 16,0-4 3-16,3-5-3 16,6-10-5-16,-5 2-28 15,-1-4-29-15,-3 2-14 16,0-2 2-16,0 9 6 15,0-4-26-15</inkml:trace>
  <inkml:trace contextRef="#ctx0" brushRef="#br0" timeOffset="157579.262">22115 18802 67 0,'0'0'33'15,"0"0"5"-15,0 0 2 16,0 0-1-16,0 0-3 16,0 0-6-16,37-7-12 15,-37 7-4-15,0 0-4 16,0 0-8-16,0 0-2 16,0 0-4-16,0 0-4 15,0 4 4-15,-7 9 4 16,7 6 0-16,0-6 3 0,0-1-2 15,0 1 1-15,19-7 2 16,11-2-2-16,0 0 3 16,-3-4 0-16,3 0 3 15,-7-4 16-15,4-10 5 16,-4-3-9-16,-11-6 7 16,-9 0-9-16,-3 6 0 15,0-6-4-15,-10 6-14 16,-26 3-1-16,-1 2-1 15,-2 4-3-15,6 2-4 16,6 6-35-16,4 0-17 16,4 0-24-16,3 9-4 0,2 12 7 15</inkml:trace>
  <inkml:trace contextRef="#ctx0" brushRef="#br0" timeOffset="164587.468">23438 18322 67 0,'0'0'41'0,"0"0"-7"0,0 0 3 16,0 0-2-16,0-109-4 16,0 91 3-16,0 10 1 15,0 2-8-15,3 6 6 16,-3 0-11-16,0 0-5 15,0 0-15-15,0 0 0 16,0 18-4-16,0 10 2 16,0 5 0-16,0-4 0 15,0-2 4-15,0-10-4 16,4-7 0-16,7-1 2 16,-3-9-4-16,-1 0 3 15,9 0-1-15,14 0 6 0,16-22-6 16,11-6 7-1,5-14-3-15,-9-5 1 0,-12-1 2 16,-9-2-4 0,-15 14 4-16,-11 13 8 0,-6 12 11 15,0 9 16-15,0 2-22 16,0 0-16-16,0 0-4 16,0 2-5-16,0 28-9 15,-16 14 12-15,-11 10 4 16,4 9 2-16,7-6-4 15,-2 10 8-15,6 2-5 16,2-8-3-16,-3 7 0 16,3-6 2-16,-3-7-1 15,3-11-1-15,1-14 0 16,5-8 1-16,1-8-5 0,-1-4 4 16,1-6 0-16,-1-4-2 15,-5 0-6-15,6 0 1 16,-8 0-24-16,-19 0-22 15,-16 0 12-15,-4 0-4 16,-4 0 2-16,20 0-7 16,18 0-9-16,16-10 8 15,0-6-9-15,50-5-52 16</inkml:trace>
  <inkml:trace contextRef="#ctx0" brushRef="#br0" timeOffset="165446.482">23983 18562 31 0,'0'0'33'0,"0"0"-20"16,0 0 10-16,0 0-4 16,0 0-7-16,0 0-3 15,3 0-6-15,-3 0 2 0,0 0 1 16,0 0 0-16,4 0 4 16,-1 0 0-16,1-4-1 15,8-6 1-15,4 2-7 16,2-2-2-16,8-1-1 15,-3 0 0-15,4 0 0 16,1-5 1-16,-1 8-1 16,-1-7 1-16,-3 3-1 15,-12 2 2-15,-4 3 0 16,-7-2 2-16,0 9 11 16,0-3-2-16,-4 0-6 15,-13-1-7-15,-12 4 2 0,3 0-3 16,-1 0 1-16,1 9 0 15,-1 3-1-15,8 11 1 16,1 2 0-16,2 0-1 16,9-3 1-16,7 0-1 15,0 0 1-15,4-4-1 16,29-8 1-16,6-2 0 16,11-3 0-16,3-5 2 15,3 0-2-15,-6-13 3 16,-4-5-2-16,-7-6 4 15,-6-6-2-15,-2 1 0 16,-8-4 4-16,-4 0 0 16,-7 4-4-16,-5 7 2 15,-3 4-1-15,-4 8 1 16,0 6 2-16,0 4-7 16,0 0-5-16,0 0-2 15,0 14-4-15,0 11 9 0,0 5 1 16,0-5-1-16,0 6 1 15,0-4 2-15,23 3-1 16,7 2 0-16,9-2-1 16,-5-2 1-16,1 6 0 15,-9-10 0-15,-11-1 1 16,-12-5 0-16,-3-6 0 16,0-6 1-16,-14-2-1 15,-32-4 0-15,-4 0 7 16,-6 0-6-16,6 0-2 15,15-14-14-15,12-2-19 16,23-8-13-16,0-8-27 0</inkml:trace>
  <inkml:trace contextRef="#ctx0" brushRef="#br0" timeOffset="166298.789">23376 18079 7 0,'0'0'15'0,"0"0"7"16,0 0-5-16,0 0 1 15,0 0-1-15,0 0 1 16,30-16 3-16,-30 9-1 15,0 0-1-15,0 1-6 16,0-2 6-16,0 0 0 16,0-2-14-16,0-2 6 15,0 2 0-15,0 2-5 16,0-2 5-16,0 1-6 16,0 6 2-16,0 3 2 15,0 0-4-15,0 0-1 16,0 0-4-16,0 0 0 0,0 0-1 15,0 0-2-15,0 0-3 16,0 8 5-16,0 6 1 16,0 4 0-16,0 2 2 15,0 0-2-15,0 6 8 16,0 4-2-16,0-2-2 16,0-2 4-16,0 0-6 15,0-2 1-15,0-2-2 16,9 0-1-16,5 1-4 15,-2-2-23-15,-12 6-46 16,0-8-10-16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5:53.031"/>
    </inkml:context>
    <inkml:brush xml:id="br0">
      <inkml:brushProperty name="width" value="0.05292" units="cm"/>
      <inkml:brushProperty name="height" value="0.05292" units="cm"/>
      <inkml:brushProperty name="color" value="#FF0000"/>
    </inkml:brush>
  </inkml:definitions>
  <inkml:trace contextRef="#ctx0" brushRef="#br0">14178 2352 13 0,'0'0'58'16,"0"0"-22"-16,0 0 13 15,0 0-17-15,0 0-6 16,0 0 3-16,0 0 1 16,0-54 5-16,-14 45-4 0,-6-1-6 15,-3 1 4-15,-11-1-12 16,-8-2-6-16,-15-1 4 16,-4 2-10-16,0 0 0 15,3 1 4-15,-2 1-5 16,-2 0 10-16,-2 1-11 15,-8 2-1-15,-4 4 7 16,-9 2-6-16,-5 0-2 16,-6 0 5-16,4 0-5 15,7 0 1-15,14 0-1 16,6 0 0-16,8 0 5 16,2 0-6-16,-5 7 0 0,-5 6 0 15,-8 4 1-15,-3 3-2 16,7-2 1-16,6 0-2 15,-3 2 0-15,6 2-3 16,-9 3 4-16,7 6 0 16,2 1 1-16,-2 3 0 15,2 7 0-15,2 2 0 16,1 1-6-16,7-2 11 16,8-5-5-16,12-2 0 15,7-4-2-15,9-1-1 16,5-6 3-16,2 1-2 15,3-2 1-15,1 1 1 16,3-2 1-16,0 1 0 16,0 0 1-16,0 0 2 15,0-1-3-15,0-2-1 0,0 1 7 16,0-1-4-16,7 3-2 16,3-2 3-16,6 4-2 15,7 1 7-15,0-2 1 16,4 2-4-16,3 0 8 15,9 1-11-15,3 3 3 16,-4-4-3-16,8 3 3 16,-4-3-8-16,-1 3 2 15,8 1 0-15,-3-2 0 16,4-1 6-16,3-3-6 16,5-2 0-16,6 1 2 15,14 0 1-15,5-2-2 0,5 0-1 16,2-2 3-16,9 2-3 15,9-1 0-15,6 1 2 16,4-3 2-16,-3-2-1 16,-9-2 1-16,-3-2-1 15,5 1 0-15,17-3-1 16,27 2 4-16,20 1-6 16,7-2 1-16,-2 2-2 15,-15-2-2-15,3 2 1 16,-4-2 2-16,2 0-3 15,5 0 3-15,3 0 2 16,8-2 1-16,1-3 1 16,2 0-4-16,-1-1 0 15,-2-2 2-15,-1 2 1 16,-6 2-3-16,-1-2 4 0,1 3 0 16,-4-5 1-1,-4 3-5-15,-1-3-3 0,5-2-3 16,9 0 5-16,5 0 1 15,6-2 0-15,-6 2 3 16,-3-2-1-16,-2 0-2 16,-2 0 0-16,3 0 3 15,10 0-1-15,1 0 1 16,6 0-3-16,5 0 6 16,-8 0-6-16,-8 0 3 15,-19 0-1-15,-25 0-4 16,-18-2-3-16,3-4 5 0,6-1-5 15,5 0 6-15,13 0-2 16,8-6 1-16,-1 1 0 16,-4 0 1-16,-7-4 1 15,-14 2-2-15,-25-3 4 16,-23 0-1-16,-10-3-1 16,-18-4 1-16,-11-2-3 15,-5-4 11-15,-5-5-10 16,1-4 5-16,7-4 2 15,-1-4-8-15,5 0 5 16,4-2-5-16,-8-1 2 16,-5 5-4-16,-5-2 6 15,-9-3-4-15,-9 5 16 0,-10-5-14 16,-4-1 12 0,0-3-12-16,-11-4 0 0,-38 0 2 15,-24-3-4-15,-19 5-2 16,-7 2-4-16,-7 6 6 15,-2 4-6-15,9 6 0 16,9 5 6-16,8 7 0 16,15 5 0-16,5 1 0 15,-14-1 0-15,-16-1 2 16,-18-2-4-16,-31 0 2 16,-24-2 0-16,-17-2-2 15,-25 0 6-15,-21-4 0 0,-12-2-4 16,-19-2 10-1,-1 1-22-15,0 2 12 0,2 5 0 16,1 6-4-16,-4 1 2 16,-3 10 2-16,-3-2-4 15,-4 8 8-15,-6 0-4 16,-6 1 6-16,1 4-2 16,12-2-8-16,29 1 2 15,38 1 2-15,44 0 0 16,24 0-8-16,13 0 8 15,12 0 0-15,-8 0 2 16,-18-2 0-16,-18-1-2 16,-21-1 0-16,-20 0 0 15,-19 4 4-15,-2 0-4 16,2 0 4-16,16 0 0 0,37 0-8 16,43 0-2-1,42 0-26-15,22 0-23 0,1 0-38 16,-30 7-38-16,-58 11-12 15,-54 9 11-15</inkml:trace>
  <inkml:trace contextRef="#ctx0" brushRef="#br0" timeOffset="16069.728">8779 10499 11 0,'0'0'32'0,"0"0"-12"0,0 0 12 16,0 0 1-16,0 0-6 16,0 0-1-16,-19 0-5 15,19 0 0-15,0 0 8 16,0 0-18-16,0 0 4 16,3 0-4-16,17 2-4 15,10-2 9-15,12 0 1 16,4 0-2-16,14 0-2 15,22 0-8-15,27 0 10 16,33 0-2-16,26 0-6 16,10 0 3-16,3 0-8 15,-6 0 3-15,-16 0-2 0,-17 0 2 16,-10 0-2-16,-4 0 0 16,8 0-3-16,5-4 12 15,12 2-8-15,-1 0-2 16,5 0 3-16,2 0 1 15,2 0-6-15,7 2 0 16,-5 0 4-16,-2 0-8 16,-12 0 10-16,-11 0-6 15,-6-2 0-15,-3-2 5 16,-1-1-6-16,-3 0 1 16,5-1 0-16,-1 0-1 15,-7 2 9-15,-4 2-8 16,-12 0 0-16,-10 2 4 15,-11 0-5-15,-9 0 1 16,-7 0 0-16,-5 0-5 0,8 0 7 16,9 0-2-1,10 0 0-15,4 0 7 0,4-2-13 16,-7-4 6-16,-12 0 0 16,-15 1-7-16,-15 2 7 15,-24 0 0-15,-15 2-2 16,1 0 9-16,-5-2-9 15,13 1 2-15,3 1 0 16,10-4-1-16,10 4 1 16,3-6 0-16,3 3-3 15,-3-2 11-15,-8 2-10 16,-7 2 2-16,-13 0 0 0,-2 0-4 16,0 2 7-1,-5 0-3-15,4-3 0 0,-7 3 3 16,-1 0-9-16,1 0 6 15,3-1-8-15,1-1 7 16,11-1-16-16,-5 2 2 16,-5 1-7-16,-6 0-27 15,-7 0 5-15,0 0-14 16,0 0-4-16,0 0 23 16,0 0-15-16,-16 0-13 15</inkml:trace>
  <inkml:trace contextRef="#ctx0" brushRef="#br0" timeOffset="18360.076">9188 12396 35 0,'0'0'32'0,"0"0"-5"16,0 0 1-16,0 0-4 15,0 0-6-15,0 0-12 16,-89 0-3-16,89 0 4 16,0 0-4-16,43 0 3 15,49 0 3-15,56 0 16 16,34 0-6-16,24 0-8 15,16 0-1-15,7 7 4 16,22 2-7-16,28 0 11 16,22-2-5-16,3-1-8 0,-7-1 8 15,-21-1-12-15,-21-3 8 16,-14 1 1-16,-20-2-10 16,-20 0 15-16,-22 0-9 15,-29 0-2-15,-20 0 6 16,-24 0-8-16,-14 0 6 15,-9 0 4-15,-11 0-10 16,1 0 7-16,-8 0-7 16,-12 0-1-16,-7 0 8 15,-12 0-9-15,-14 0 2 16,-5 0-2-16,-4 0 0 16,-2 0-5-16,-2 0 1 15,0 0-24-15,-7 4-25 16,0 0-42-16,-14-1 0 0,-44-3-20 15</inkml:trace>
  <inkml:trace contextRef="#ctx0" brushRef="#br0" timeOffset="23292.093">8951 11356 4 0,'0'0'16'0,"0"0"-5"0,0 0 7 16,0 0 1-16,0 0-6 15,0 0 0-15,-7 0-3 16,7 0-1-16,0 0 3 16,0 0-2-16,0 0-1 15,0 0 0-15,0 0-5 16,0 0 2-16,0 0 0 16,0 0-6-16,0 0 4 15,0 0-2-15,0 0-2 16,0 0 2-16,0 0-2 15,0 0 0-15,0 0-1 16,0 0 3-16,0 0-2 16,0 0 1-16,0-3 0 0,0 3 4 15,0 0-5 1,0 0 0-16,10 0 0 0,26 0 1 16,24 0 1-16,23 0-1 15,21 0 0-15,18 0 4 16,7 0-5-16,0 0 3 15,-3 0 1-15,-11 0-2 16,-4 3 1-16,-11 3-3 16,-14 0 2-16,-6-2-1 15,1 0-1-15,-5-1 0 16,11-3 0-16,8 3 2 16,13-3-1-16,11 0-1 15,3 0 3-15,7 0 1 16,-3 0-3-16,-4 0 1 15,-7 0 2-15,-13 0-4 0,1 0 2 16,-1 0-1-16,6 0 0 16,6 0 3-16,1 0-4 15,7 0 2-15,7 0-1 16,0 0 0-16,2 0 1 16,-9 0-2-16,-13 1 0 15,-6 2 0-15,-11 1 2 16,0 2-2-16,0-5 0 15,-9 5 2-15,2-1-3 16,-5-1 1-16,-4 2 0 16,7-1-1-16,5 0 1 15,1 1 0-15,-3-3 0 16,-1 2 2-16,-9-1-2 16,-8 0 0-16,-6-3 0 0,-6 1 0 15,-3-2 0 1,6 3 0-16,1-3 0 0,9 0 0 15,0 0 0-15,-4 0 0 16,-8 0 0-16,-8 0-1 16,-6 0 2-16,-13 0-1 15,-4 0 0-15,-10 0 1 16,-9 0-1-16,-3 0 0 16,-4 0 0-16,0 0 2 15,0 0-1-15,0 0 0 16,3 0-1-16,-3 0 1 15,0 0-1-15,0 0 0 0,0 0-1 16,0 0-8-16,0 0-16 16,0-5-2-16,0 0-23 15,0-4-6-15,0 0-14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7:10.380"/>
    </inkml:context>
    <inkml:brush xml:id="br0">
      <inkml:brushProperty name="width" value="0.05292" units="cm"/>
      <inkml:brushProperty name="height" value="0.05292" units="cm"/>
      <inkml:brushProperty name="color" value="#FF0000"/>
    </inkml:brush>
  </inkml:definitions>
  <inkml:trace contextRef="#ctx0" brushRef="#br0">26256 3810 22 0,'0'0'77'16,"0"0"-49"-16,0 0 4 15,0 0-2-15,0 0 3 0,0 0-8 16,0 0 1-16,14-40-4 16,-14 32-17-1,-11-1 14-15,-5 2-11 0,-3-1 2 16,-4-1 4-16,2 0-14 16,-11-2 8-16,-2-3-8 15,-15 3 1-15,-13-2-2 16,-11 1 1-16,-3 2 0 15,-7 2 6-15,7-1-5 16,7 3 9-16,7-1 1 16,5 3-10-16,-3 4 13 15,-5 0-13-15,-15 0 0 16,-5 6 2-16,-1 8 2 16,-3 4-3-16,6 2 3 15,2 0-3-15,14 3 10 0,8-1-12 16,6 2 0-1,4 2 7-15,-1 3-1 0,-3 2-6 16,7-1 0-16,0 1 5 16,0-2-7-16,5 0 2 15,6 5 0-15,5-1-1 16,10 1 7-16,1 2-6 16,5 1 0-16,-2-1 3 15,2-2 1-15,-6 0-4 16,4-4 0-16,-3 0 6 15,-4-1-3-15,5-6-2 16,6-1-1-16,1 0 7 0,8 3-9 16,-3-6 2-16,3 3 0 15,3 0 0-15,0-1 8 16,0 3-8-16,0-1 0 16,3-1 3-16,13 1-5 15,11-2 2-15,-1 4 0 16,10-1-3-16,8 2 8 15,11 2-5-15,1-1 0 16,13-2 3-16,0 0-7 16,4-1 4-16,-2-3 0 15,1 2 0-15,-3-2 2 16,4 0-2-16,3-2 0 16,9 0 3-16,1-3-4 0,3-2 1 15,-3-3 0 1,-1-5-3-16,-2 3 11 0,2-3-8 15,-1-4 0-15,4 2 1 16,4-4-3-16,-2 0 2 16,-1 0 0-16,-10 0-3 15,6 0 10-15,-9 0-7 16,-9 0 0-16,2 0 3 16,-7-6-7-16,-9 0 4 15,0-3 0-15,-10 3-1 16,3-1 3-16,-5-1-2 15,1 0 0-15,-3 0 6 16,-2 0-10-16,-2 0 5 16,-1-5-1-16,0-1 5 0,1-1-2 15,-5-6-3-15,-7 2 5 16,4-3 1-16,-8-3 10 16,4 0-9-16,-3-2 2 15,-3-3 5-15,6 0-8 16,0 2 3-16,0-2-9 15,0 0 7-15,-7 2 2 16,-5-3-9-16,-2-3 0 16,-9-1 14-16,0-5-5 15,0-1-1-15,-13-5-1 16,-20 2 0-16,-13-4-3 16,-7 0-4-16,-6 4 0 15,-1-2 1-15,-2 6 6 0,-7 3-7 16,-2 3 0-16,-6 4 2 15,-10 4-16-15,-5 6 12 16,-14 2 2-16,-16 2-1 16,-4 6-6-16,-5 0 2 15,18 2-1-15,14-1-38 16,18 6 18-16,20-3-38 16,15 5-4-16,8 1 9 15,4 0-11-15,4 0-3 16,0 4 12-16,1 7-28 15</inkml:trace>
  <inkml:trace contextRef="#ctx0" brushRef="#br0" timeOffset="14861.886">22891 4886 134 0,'0'0'32'0,"0"0"-25"15,0 0 10-15,0 0 19 16,0 0 6-16,0 0-20 16,0 0-9-16,158 0 6 15,-10 0 6-15,20 0-4 16,11 0-8-16,-7-1-7 0,-27-6 0 16,-39 3-5-16,-41-2 3 15,-42 5-3-15,-23-6-1 16,-16 1-5-16,-60 0-3 15,-33 0-6-15,-33 6 4 16,-15 0 3-16,1 0 7 16,14 0 0-16,36 0 1 15,34 0-2-15,38 0-3 16,25 0-22-16,9 0-16 16,4 0-18-16,54 3 7 15,41 0 21-15,37 2-30 16</inkml:trace>
  <inkml:trace contextRef="#ctx0" brushRef="#br0" timeOffset="15379.593">27101 4570 25 0,'0'0'50'16,"0"0"-32"-16,0 0 3 0,234-20-7 15,-105 20-6 1,23 11-5-16,-7 10-3 0,-26-3 0 16,-43-8-1-16,-41-6 1 15,-24-4 0-15,-11 0-1 16,0 0-1-16,-20-10-14 16,-29-2 9-16,-15-1 5 15,-14 4 1-15,2 0 1 16,0 9 0-16,12 0-31 15</inkml:trace>
  <inkml:trace contextRef="#ctx0" brushRef="#br0" timeOffset="17264.15">21848 15735 55 0,'0'0'29'15,"0"0"0"-15,0 0-2 16,0 0 0-16,0 0-10 16,0 0-1-16,0 0 1 15,-50-30-1-15,50 30 1 16,0-1 3-16,0 1-3 15,0 0-5-15,0-3-9 16,0 1 3-16,23-2-5 16,11 0 2-16,12 0 0 15,10 2 3-15,20 0 2 16,16 0-1-16,11 0-1 16,12 2 0-16,0-2 0 0,-2 2-4 15,-1 0-1-15,-10-4 0 16,-3-1 0-16,-7 5-1 15,7-6 4-15,-7 3 1 16,-2-1-1-16,-1 0-3 16,-10-2 3-16,1-1-4 15,-2 2 2-15,9 1-2 16,19-2 1-16,32 4-1 16,30 2 0-16,23 0 1 15,7 0-1-15,-12 0 2 16,-18 0-2-16,-20-3 0 15,-17 0 0-15,-5-1 2 16,-1-1-2-16,4 4 0 0,13-2 0 16,3 2 0-16,4-2 1 15,6 2 1-15,6 1-2 16,-2 0 0-16,-1 0 0 16,-13-4 0-16,-12 4 0 15,-8 0-3-15,-3 0 3 16,13 0 0-16,1 0 0 15,25 5 0-15,14 2 0 16,16 3 2-16,14-7-2 16,6 0 0-16,-3 0 0 15,-9 0 0-15,-19-1 1 16,-21-2-1-16,-17 0 4 16,-20 0-4-16,-23 0 0 0,-11 0-1 15,-5 0 1-15,13 0 0 16,22 0 2-16,27 0-2 15,18 0 0-15,9 0 1 16,-8 8-1-16,-19-2 1 16,-10 2-1-16,-18-4 2 15,-6-4-2-15,-8 0 1 16,3 0 0-16,9 0 0 16,0 0-1-16,7-12 1 15,-9 6-2-15,-5 2 1 16,-13 4 0-16,-19-4 3 15,-23 4-3-15,-19 0 1 16,-22 0-1-16,-4 0 0 16,-8-2 1-16,0-1 0 0,12 2 0 15,-9-1 1 1,8-1-2-16,-2 3 1 0,-6-3-3 16,-3 3 5-16,0-4-6 15,0 4 3-15,0 0-15 16,0 0-53-16,-23 0-52 15,-30 0-34-15</inkml:trace>
  <inkml:trace contextRef="#ctx0" brushRef="#br0" timeOffset="22925.001">28391 15326 3 0,'0'0'0'16,"0"0"5"-16,0 0-4 16,0 0 0-16,-244 24-1 15</inkml:trace>
  <inkml:trace contextRef="#ctx0" brushRef="#br0" timeOffset="24021.166">21835 16535 72 0,'0'0'23'0,"0"0"-20"15,0 0 15-15,0 0 9 0,0 0-4 16,0 0-5-16,73-6-1 16,6 6 3-16,33 0 12 15,33 0-6-15,34 0-3 16,15 6-8-16,17-2 3 15,1 0-3-15,-2 1-3 16,-4-4 0-16,-3-1 1 16,6 0-6-16,15 0 4 15,33 0-9-15,17 0 5 16,20 0-1-16,3 0-5 16,-11 0 2-16,-11 12 3 15,-21-2-6-15,-17 2 5 16,-12 3-1-16,-22-8-4 0,6-1 6 15,9-2-4-15,15 0-1 16,6 0 2-16,-2 6-2 16,-9-6 3-16,-14 5-3 15,-19-4-1-15,-17-1 4 16,-9 0-2-16,-17-4-1 16,9 0 4-16,3 0-4 15,-8 0-1-15,-1 0 1 16,-9 0-1-16,-12 0 5 15,-5 0-5-15,-10 0 0 16,-20 0 0-16,-16-4 2 16,-18 0-2-16,-12 1 6 15,-7-3 5-15,-7 1-4 16,-12 1-1-16,-4-2 4 0,-9 2-8 16,-2 0 0-16,-8 0 0 15,-1 0-2-15,-3-6-46 16,0 2-38-16,0-6-15 15,-30 0-16-15,-16-12-45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10:13.612"/>
    </inkml:context>
    <inkml:brush xml:id="br0">
      <inkml:brushProperty name="width" value="0.05292" units="cm"/>
      <inkml:brushProperty name="height" value="0.05292" units="cm"/>
      <inkml:brushProperty name="color" value="#FF0000"/>
    </inkml:brush>
  </inkml:definitions>
  <inkml:trace contextRef="#ctx0" brushRef="#br0">20681 12464 274 0,'0'0'95'0,"0"0"-95"0,0 0-170 16</inkml:trace>
  <inkml:trace contextRef="#ctx0" brushRef="#br0" timeOffset="-214001.203">14132 4760 214 0,'0'0'131'0,"0"0"-22"0,0 0 2 16,0 0-27-16,0 0-22 15,0 0-33-15,-47-36-25 16,38 36-4-16,-1 16-4 15,0 3 4-15,3 0 12 16,7-6-7-16,0-1 1 16,7-5 36-16,18-3-12 15,6-4 14-15,2 0 15 16,-6 0-7-16,-7 0-15 16,-11-3-11-16,-9-4 1 15,0 0 4-15,0-4-20 16,0 1-11-16,-4 0-2 15,-5 4-13-15,5 6-33 16,-1 0-20-16,5 0-29 0,-5 1-37 16,-1 26-58-16,-3 9 46 15,-3 13-115-15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8:59.385"/>
    </inkml:context>
    <inkml:brush xml:id="br0">
      <inkml:brushProperty name="width" value="0.05292" units="cm"/>
      <inkml:brushProperty name="height" value="0.05292" units="cm"/>
      <inkml:brushProperty name="color" value="#FF0000"/>
    </inkml:brush>
  </inkml:definitions>
  <inkml:trace contextRef="#ctx0" brushRef="#br0">5591 6528 10 0,'0'0'120'15,"0"0"-80"-15,0 0-4 16,0 0 21-16,0 0-7 16,0 0-23-16,0 0-3 0,-65-25-18 15,65 25 0-15,0 0-6 16,0 0-1-16,30 0 1 16,16 0 0-16,23-2 2 15,16-2 2-15,2-1-4 16,8-1 0-16,-3-1 1 15,-19-1 2-15,-24 0-3 16,-26 4 1-16,-16 2 1 16,-7 2 6-16,0-3-6 15,0-3 2-15,-7-1-4 16,-19-3-4-16,-10 0 2 16,-1 3 1-16,-5 2-2 15,6 0 2-15,6 1 0 16,11 2 1-16,12 1-3 0,3-2 3 15,4 3 0-15,0 0-2 16,0 0-6-16,0 0 5 16,16 0-12-16,21 0 15 15,16 9-3-15,2 5 6 16,-11-2-5-16,-5 3 2 16,-12 4 0-16,-11 2-7 15,-13 2-36-15,-3 5-15 16,0 4 6-16,-46 4-31 15</inkml:trace>
  <inkml:trace contextRef="#ctx0" brushRef="#br0" timeOffset="567.413">5922 7513 59 0,'0'0'53'0,"0"0"-34"16,0 0 8-16,0 0 4 15,0 0-10-15,0 0-11 0,-23 0-5 16,23 3-3-16,0-3 5 16,0 0-3-16,16 0-4 15,23 0 4-15,25-6-1 16,21-5-1-16,21 1 2 16,9 2 0-16,-13 1 7 15,-26 5-4-15,-33-1-6 16,-29 3 0-16,-14 0 1 15,0 0-1-15,0-2 4 16,0-2-2-16,-7 0-3 16,-23-3 0-16,-5 0 0 15,-6-2 0-15,-5 2 0 0,-7 0 1 16,-2 0 1 0,5 1-2-16,20 2 1 0,11 0 6 15,19 4-6-15,0 0-2 16,72 0 0-16,40 0 1 15,24 0-1-15,-9 0 2 16,-31 6-1-16,-43 12 0 16,-42 6-9-16,-11 6-17 15,-38 10-27-15,-43 8 20 16,-9 1-48-16</inkml:trace>
  <inkml:trace contextRef="#ctx0" brushRef="#br0" timeOffset="1114.105">5995 8543 93 0,'0'0'51'0,"0"0"-39"0,0 0 10 16,0 0 11-16,0 0-7 16,0 0-23-16,180-43 3 15,-63 27 7-15,21-2-3 16,7-2-3-16,-7 0-4 15,-12 0 3-15,-31 2-3 16,-31 6-2-16,-38 5 3 16,-20 1-3-16,-6 3 1 15,-23-3-2-15,-43-2 0 16,-22 5-6-16,-15 3 4 16,8 0 2-16,19 0 1 15,19 0-1-15,22-1 1 16,17 1 2-16,9 0-2 0,9-2 6 15,0 2-7-15,9 0-3 16,32 0 3-16,20 3 0 16,12 5 1-16,7 4 1 15,-1-1 0-15,-13-2 0 16,-17 7-2-16,-15-3 0 16,-15 5-1-16,-12 9-7 15,-7 9-31-15,0 8-13 16,-40 6-31-16</inkml:trace>
  <inkml:trace contextRef="#ctx0" brushRef="#br0" timeOffset="1725.37">5733 9800 109 0,'0'0'31'0,"0"0"-17"0,0 0-3 16,0 0-5-16,0 0-1 15,304-26 9-15,-189 20-8 16,-9 0 2-16,-7 1 4 16,-14 1-4-16,-14 0 0 15,-16 2-2-15,-25 0-5 16,-14 2 0-16,-16 0 0 16,0 0-1-16,0-2 6 15,0 1-6-15,-5-4 0 16,-18-1 1-16,-7 0 1 15,-8 0-2-15,-4 0 0 16,-4-2 3-16,0 2 4 16,0 0-6-16,5-2 5 0,6 4 2 15,12-1-1-15,16 4 8 16,7 1-2-16,0-1-10 16,0 1-3-16,0 0-3 15,16 0 3-15,17 0 1 16,10 5 0-16,6 5 5 15,-3 0-1-15,-1 3 3 16,-10 0 6-16,-12 4-11 16,-16 3-1-16,-7 5-2 15,0 7 0-15,-16 12-3 16,-33 9-19-16,-15 9-38 16,-9 0-21-16,1-2-54 15</inkml:trace>
  <inkml:trace contextRef="#ctx0" brushRef="#br0" timeOffset="2298.649">5678 11143 115 0,'0'0'53'0,"0"0"-43"15,0 0-1-15,0 0 6 16,0 0-2-16,230-29-5 15,-140 18 22-15,6 1-10 16,-15 1-4-16,-21 1-6 16,-10 7-4-16,-24-3-3 15,-10 4-3-15,-9 0 0 16,-7 0 2-16,0 0-1 16,0-2-1-16,0-2 5 15,-7-4-5-15,-19-1 2 16,-13 2-2-16,-7-2 0 0,0 3 0 15,-7 1 0-15,7 1 0 16,16 2 0-16,16 2 2 16,14 0-3-16,0 0 1 15,17 0-3-15,29 0 2 16,13 0 2-16,-6 0-1 16,-7 0 1-16,-9 9 0 15,-7-1 6-15,-4 7-5 16,-3 2-2-16,-10 1 0 15,-6 11 1-15,-7 5-2 16,0 8-7-16,-50 12-42 16,-26 1-30-16,-23-1-58 0</inkml:trace>
  <inkml:trace contextRef="#ctx0" brushRef="#br0" timeOffset="2981.867">5641 12184 160 0,'0'0'18'0,"0"0"-18"15,0 0 0-15,0 0 17 16,0 0 3-16,0 0-10 15,-96 0-9-15,96 0 1 16,8 0 8-16,22-2-5 16,24-7 3-16,23-6 5 15,22-3 5-15,26-10-1 0,17-2-5 16,-1 1-2-16,-12 4 14 16,-37 11-6-16,-42 3-7 15,-32 7-11-15,-18 2 2 16,0 2-4-16,-34 0 4 15,-28 0 0-15,-11 0 2 16,3 0-3-16,1 0 0 16,7 0 2-16,5 0 0 15,11 0-3-15,16 0 4 16,11-4-4-16,12 2 5 16,7 2-5-16,0 0-4 15,0 0 4-15,37 0-4 16,12 0 4-16,10 0 2 15,-3 0 1-15,-3 0 0 16,-3 0-3-16,-4 0 6 0,-13 2 3 16,-10 14-9-16,-14 4 2 15,-9 7-2-15,0 6-8 16,-32 4-7-16,-17 3-20 16,-4-3-14-16,-4 1-19 15,-5 1 4-15,2-5-22 16</inkml:trace>
  <inkml:trace contextRef="#ctx0" brushRef="#br0" timeOffset="3722.717">5629 13347 13 0,'0'0'64'0,"0"0"-50"15,0 0 5-15,0 0 19 16,0 0-5-16,0 0-7 16,-30-16-4-16,30 12-6 15,3 2-3-15,32-7-3 0,22-2-8 16,23-3 8-16,15-8-5 16,17 0 0-16,-13 2-4 15,-16 4 0-15,-30 5-2 16,-27 5 1-16,-13 2 0 15,-13 0 1-15,0 1-1 16,-27-3-2-16,-26-3-7 16,-9 5 5-16,6 0 2 15,6 0 4-15,20 2-2 16,7 1 1-16,18-2 0 0,5 3 0 16,0 0-1-1,0 0-2-15,0 0 2 16,16 0-2-16,17 4 2 0,6 2 4 15,7-2-2 1,4 3 3-16,3 0-4 0,3 4-1 16,3 0 0-16,-13 3-13 15,-13 5-13-15,-17 5-5 16,-16 6 0-16,-16 5-5 16,-53 8-2-16,-17 0-2 15,-6-2-26-15</inkml:trace>
  <inkml:trace contextRef="#ctx0" brushRef="#br0" timeOffset="4321.548">5714 14402 72 0,'0'0'50'0,"0"0"-44"15,0 0-3-15,0 0 21 0,0 0 8 16,0 0-10-16,-100 24-5 15,100-24-3-15,0 0-9 16,27 0-1-16,30-4-3 16,19-13-1-16,0 2 2 15,-7-2-1-15,-7 5 0 16,-6-2-1-16,-3 4 0 16,-3-2 0-16,-11 2 0 15,-13 4 0-15,-6 0 0 16,-13 5 1-16,-4 1 0 15,-3 0 0-15,0-3-1 16,0 3 1-16,-14 0 0 16,-18 0-1-16,2 0 2 15,7 0-1-15,13 0 1 0,4 0-1 16,6 0-1-16,0 0 0 16,0 0-1-16,6 0 1 15,27 0 1-15,10 0 1 16,3 0-2-16,-9 0 0 15,-11 3 0-15,-6 0 0 16,-10 7 0-16,-1-2 0 16,-9 6-1-16,0 1-3 15,0 6-34-15,-19-4-16 16,-24-4-29-16</inkml:trace>
  <inkml:trace contextRef="#ctx0" brushRef="#br0" timeOffset="15065.358">8981 6394 10 0,'0'0'55'16,"0"0"-16"-16,0 0 3 15,0 0-4-15,0 0 0 16,0 0 9-16,0 0-1 15,3-50-11-15,-3 50 6 16,0 0-17-16,0 24-18 16,0 17 22-16,0 11 7 15,0 6-10-15,0 4 7 0,0-2-16 16,0-4 13-16,0-8-7 16,0-9-19-16,0-12 14 15,0-9-15-15,0-9-2 16,0-7 10-16,0-2-8 15,0 0 19-15,0-8-7 16,0-24 13-16,0-19-11 16,0-17-8-16,0-12-8 15,0-4 0-15,0 6 10 16,0 11-4-16,0 17-6 16,0 14 3-16,-7 14-6 15,7 12 6-15,0 6-3 16,0 4 0-16,0 0-35 0,34 14 9 15,24 19 11-15,6 14 14 16,1 13-8-16,-8 8 11 16,-8 7-2-16,-10-7 0 15,-5-5 3-15,-11-12-4 16,-7-11 1-16,-9-9 0 16,-7-9-6-16,0-6 6 15,-7-4-8-15,-39-2-23 16,-11-3-27-16,-12-2 10 15,4-1-6-15,12-2-5 16,16-2 14-16,21 0-13 16,16 0 5-16,0 0 15 15,60-11-11-15,21-10-46 16</inkml:trace>
  <inkml:trace contextRef="#ctx0" brushRef="#br0" timeOffset="16239.269">9554 6695 31 0,'0'0'48'15,"0"0"-8"-15,0 0-3 16,0 0-9-16,0 0-1 16,0 0-3-16,14-56 0 15,-11 51 1-15,6-4-8 16,2-1-7-16,8-4-2 16,1-1-7-16,-2-2 0 15,1 1 4-15,-7 2-5 0,-8 3 7 16,-4 0-3-1,0 5 3-15,0 0 3 0,-12 4-10 16,-19 0 0-16,-2 2-2 16,-3 0 0-16,6 10 0 15,-3 18 2-15,6 6 0 16,8 6-4-16,6 2 4 16,13-4 0-16,0-3-3 15,43-10 6-15,6-5-3 16,4-8 0-16,1-8 0 15,4-4 6-15,-5 0-6 16,0-14 3-16,-3-12 5 16,-8-6-1-16,-5-7 8 15,-5-8-5-15,-18-5-3 0,-5 1 3 16,-9-5-10 0,0 9 6-16,-12 8-2 0,-15 12 0 15,-3 9 0-15,4 9 0 16,6 7-3-16,1 2-2 15,-1 2-8-15,-1 26 7 16,-7 16-1-16,5 15 5 16,16 7-2-16,7 2 0 15,0-6 0-15,12-8-1 16,29-11 1-16,5-14 0 16,7-11-1-16,1-11 3 15,3-7-4-15,3 0 2 16,6-18 0-16,-10-13 9 15,-6-8-8-15,-11-8 3 16,-13-11 8-16,-19-4-10 16,-7-2 13-16,0 5-1 0,-10 12-6 15,-24 12 9-15,6 13-8 16,10 12 14-16,2 6-3 16,13 4-17-16,-1 0-6 15,-5 30-7-15,6 20 10 16,3 21 4-16,0 3 0 15,0 2-3-15,0-10-1 16,12-8 6-16,2-13-7 16,-1-12 1-16,-6-8 0 0,0-13 1 15,-2-6 2-15,-1-6-3 16,-1 0 6-16,-3 0-4 16,11-6 21-16,8-12-17 15,4-7-3-15,0 2-6 16,4 2 11-16,-4 3-8 15,-4 4 0-15,-5 8-2 16,2 2-2-16,0 2 1 16,2 2-22-16,10 0 14 15,-7 2-13-15,11 12 17 16,-9 0-2-16,4-1-7 16,-1-4 16-16,-11 0 0 15,8-8 0-15,-8 2-1 16,-4-3 6-16,5 0-3 15,0-3 3-15,-2-13-1 0,2-6 16 16,-5-3-12-16,-6-8 0 16,-5 1 11-16,0 3-18 15,0 4 15-15,0 8-2 16,0 10-5-16,0 6 16 16,0 1-25-16,0 0-11 15,0 11 6-15,0 23-21 16,0 9 26-16,0-2 0 15,0-1 11-15,0-5-13 16,18-7 2-16,13-6-7 16,10-8 7-16,14-6-33 15,-2-8 12-15,7 0-7 16,-7-2-43-16,-14-18 7 16,-19-9-3-16,-17-5-13 15,-3-6 16-15,-19-5-6 16,-27-5-27-16</inkml:trace>
  <inkml:trace contextRef="#ctx0" brushRef="#br0" timeOffset="16534.008">10613 6392 27 0,'0'0'32'16,"0"0"4"-16,0 0-5 16,0 0-11-16,0 0 0 15,0 0-11-15,-7-11-3 16,7 11-4-16,0 4-2 0,-5 11 7 15,5 2-2 1,0-3-4-16,0-4 2 0,23-7 0 16,16-3 9-16,-2 0 15 15,2-13-5-15,-13-14 11 16,-13-3-10-16,-13-2-9 16,-9 0-9-16,-32 4-3 15,-8 6-2-15,3 6 0 16,7 10-14-16,16 6-8 15,3 2-21-15,6 28-7 16,2 11 6-16,-6 12-40 16,-14 10 7-16</inkml:trace>
  <inkml:trace contextRef="#ctx0" brushRef="#br0" timeOffset="18581.207">8615 7606 79 0,'0'0'56'0,"0"0"-21"0,0 0-8 16,0 0 11-16,26-103 8 15,-26 95-13-15,-3 5 0 16,-17 3-13-16,2 0-10 15,-5 7-10-15,0 22 3 16,0 6-2-16,4 8 2 16,12 0-2-16,7 0 4 15,0-3-5-15,7-6 0 0,32-6-3 16,7-8 3-16,7-10 0 16,7-6-2-16,5-4 2 15,4 0 7-15,-15-18-5 16,-21-8 2-16,-13-4 29 15,-20-8-3-15,0-4 6 16,0 0 9-16,-20 0-34 16,-10 12 33-16,11 8-29 15,4 12 8-15,7 6 13 16,4 4-34-16,1 0-2 16,-5 4-7-16,-4 24 2 15,-2 9 3-15,-2 8 2 16,4-3 0-16,8-4 0 15,4-6 7-15,0-4-7 16,0-7 0-16,12-9 0 0,11-3-3 16,0-9 3-16,4 0-9 15,3 0 6-15,4-10 6 16,8-10 4-16,4-4-7 16,-3 1 0-16,-10 2 0 15,-10 9 0-15,-12 6 4 16,-2 5-11-16,-2 1 7 15,9 0-12-15,7 0-14 16,3 13 8-16,1 1 16 16,3 5-26-16,0-4 12 15,-4-1 15-15,3-4-25 16,-8-4 7-16,2-6 13 0,-4 0 6 16,1 0 0-16,-1-4 3 15,-5-14 1-15,2-4 4 16,-9-6-8-16,-7 0 14 15,0 0-2-15,0 4-12 16,0 4 10-16,-26 8 4 16,-1 6-9-16,1 4-5 15,3 2-3-15,3 0-7 16,6 16 9-16,-2 10 1 16,13 0-4-16,3 3 3 15,0-6 1-15,0-5-5 16,0-5-4-16,19-6-5 15,4-6-4-15,7-1 4 0,0 0 10 16,-3 0 1-16,-1-5 3 16,-6-7 3-16,-1 0 3 15,-5 4-6-15,-5 2 0 16,-5 1 4-16,-1 3 5 16,-3 1-5-16,0 1-4 15,4 0-1-15,5 0-13 16,1 0 13-16,6 3-1 15,-2 6 1-15,6-3-3 16,-1 0 4-16,-4-2 0 16,4-2 0-16,-3 1 4 15,-2-3-4-15,6 0 0 0,-5 0 4 16,5 0 0-16,3 0-4 16,0-9 0-16,3 3 0 15,1 0 4-15,-9 2-4 16,-2 2 0-16,-4-1 1 15,-1 3-5-15,8 0 4 16,-5 0 0-16,6 0-6 16,6 0-6-16,-3 0-7 15,7 7 4-15,2-5-5 16,-2-2 18-16,-3 0-8 16,-1 0 10-16,-6 0 0 15,-1 0 1-15,-8-12 3 16,1-4-4-16,-8-2 1 0,-4 2 9 15,0-2-3 1,0-2-7-16,-9 4 8 0,-12 0-5 16,-8 5 1-1,-1 6-4-15,0 3-6 0,-9 2 4 16,2 0-3-16,2 7 4 16,8 11-1-16,9 4-2 15,10-1 1-15,8-5 3 16,0-4-13-16,0-4 12 15,0-4-9-15,16-4 10 16,3 0 0-16,-1 0 2 16,10-8 4-16,2-14-1 15,0-4 0-15,0-5 6 16,-3-1-5-16,-4-1 4 0,-7-2 8 16,-6 3-11-1,-1 2 9-15,-9 6-3 0,0 10-11 16,0 6 14-16,0 5-13 15,0 3 2-15,0 3-5 16,0 23-23-16,0 12 23 16,-12 8 0-16,12 5 4 15,0-5-6-15,0-6 2 16,3-4 0-16,24-8-1 16,8-6 6-16,2-8-5 15,2-10 0-15,4-4 5 16,3 0 3-16,-2-10-6 15,-2-12 2-15,-12-2 4 16,-7-2-7-16,-10-2 4 16,-10 2 4-16,-3 5-9 0,0 11 17 15,0 4-7-15,0 6 2 16,0 0-12-16,0 0-7 16,7 12-6-16,2 13 8 15,5 3 10-15,-1-2-4 16,-3 0-1-16,6-2 0 15,7-6-7-15,0-2 5 16,4-5-19-16,-1-7-18 16,-3-4-26-16,0 0 18 15,-5 0-10-15,-18-21-19 16,0-5 9-16,-3-6 16 16,-38-2 9-16,-2-2 14 0,1 1 24 15,12 5 4-15,7 4 6 16,7 2 3-16,9 7 9 15,0 4 1-15,7 7 0 16,0 5-7-16,0 1-11 16,0 0-1-16,10 14-10 15,26 9-3-15,-3 4-23 16,6-1-18-16</inkml:trace>
  <inkml:trace contextRef="#ctx0" brushRef="#br0" timeOffset="19273.4">11052 7618 49 0,'0'0'55'0,"0"0"-20"0,0 0-5 15,0 0-11-15,0 0-3 16,0 0-4-16,-118-105-5 16,79 103-5-16,1 2 2 15,8 2-4-15,4 18-1 16,3 7 0-16,14-4 2 15,9 0-2-15,0-3 1 16,4-6-7-16,27-5 2 16,-4-4 3-16,-1-5 2 0,-3 0 1 15,-8 0 2-15,1 0 3 16,-16 0 7-16,0 0-1 16,0 3 2-16,3 6-9 15,1 5-1-15,-4 10 20 16,0 6-13-16,0 10 2 15,8 10 3-15,3 8-2 16,12 7 9-16,11 3-12 16,5-2 0-16,7 0 5 15,-9-2-3-15,-2-9 0 16,-12-15 2-16,-9-17-13 16,-8-14 5-16,-6-9-4 15,0 0-3-15,-16-13 19 16,-23-19-19-16,5-10-4 15,4-8-9-15,18-2-19 0,12-2 13 16,0-3-14 0,23 0 12-16,35-3 8 0,15-1-11 15,10 1 4-15,0 4 5 16,-7 8 6-16,-7 8 8 16,-20 8 1-16,-13 8 0 15,-10 7 3-15,-6 6 0 16,-3 2 7-16,-1 3-3 15,-5 2-3-15,-2 1 4 16,-2 0-6-16,5 2 0 16,2 1 3-16,2 0-5 15,4 0 0-15,-6 0-1 16,5 6-4-16,1 5 5 0,3 1-5 16,11 3-10-1,8-5-5-15,11 0-16 16,7-4 6-16,13-4 0 0,-4-2-14 15,-7 0-19-15</inkml:trace>
  <inkml:trace contextRef="#ctx0" brushRef="#br0" timeOffset="21783.065">9294 8493 105 0,'0'0'60'16,"0"0"-27"-16,0 0 14 0,0 0 14 15,0 0-10-15,0 0-2 16,0-37-16-16,0 37-20 16,-7 22-3-16,-16 14-8 15,0 10 10-15,7 4 4 16,5 3-14-16,2-3 10 15,2 2-5-15,0-2-2 16,0-4-3-16,7-10 2 16,0-9-1-16,0-10-3 15,0-9-2-15,0-4 2 16,21-4-3-16,8 0 3 16,1 0-4-16,3-4 10 15,-3-10-3-15,-7-2-3 16,-3 2 7-16,-8 0-5 15,-5 4 4-15,-3 3-3 0,-4 2-1 16,0 5-2-16,0 0 0 16,0 0-1-16,0 0-8 15,0 0 5-15,0 0-14 16,3 10 0-16,1 4 17 16,1-2-1-16,2-2-10 15,4-4-4-15,1-3 4 16,-1-2 3-16,5-1 0 15,-2 0 8-15,14 0 1 16,-1-6 1-16,6-12 6 16,1-4-4-16,-6 2-2 15,-17 4 7-15,-4 4 3 0,-3 7-10 16,-4 4 16-16,0 1-16 16,0 0-2-16,0 0-2 15,5 12-18-15,-2 8 21 16,4 2 0-16,6-4-8 15,1-2 6-15,9-5-4 16,-4-9-10-16,8 3 7 16,3-5 0-16,2 0 9 15,-2 0 0-15,-3-10 0 16,-4-6 0-16,-16 0 4 16,-7-2-4-16,0-2 7 15,0 0-1-15,-16 0 0 16,-18 4-2-16,-3 6 2 15,2 6-2-15,8 4-3 16,8 0 0-16,-1 0-1 0,6 20-6 16,-2 5 6-16,5 2 0 15,8-5-12-15,3-6 12 16,0-2-8-16,0-6-3 16,23-3 9-16,-2-5 2 15,7 0-1-15,-1-5 2 16,10-17 0-16,-2-8 13 15,-4-6-11-15,-5-4 8 16,-6-4 4-16,-13-1-9 16,-7 2 7-16,0 4-5 15,0 7-5-15,0 10 10 16,0 9-12-16,-4 9 3 0,4 4-4 16,0 0 0-16,0 0-1 15,0 15-6-15,0 20 3 16,0 4-4-16,-3 5 13 15,-1 1-5-15,-1-3 0 16,5-4-11-16,0-7 3 16,0-8-11-16,9-4-1 15,24-12 12-15,6-7-6 16,2 0 14-16,5-2 0 16,-4-20 4-16,1-6 3 15,-6-6 0-15,-14-6 1 16,-7 0 14-16,-16 0-19 15,0 2 7-15,0 9 13 0,0 8-23 16,-16 6 23-16,9 9-22 16,0 4 2-16,7 2-3 15,-6 0 0-15,-1 8-8 16,-9 21-3-16,-1 13 11 16,-6 0 3-16,3 2-3 15,1 1 0-15,5-6-4 16,8-3 6-16,6-9-2 15,0-6 0-15,0-11-8 16,0-4 8-16,0-6-16 16,0 0 8-16,20 0 8 15,26-10 1-15,7-12 3 0,-4 0 1 16,-10 4-2-16,-12 3 1 16,-11 8-4-16,-9 5 0 15,0 0-1-15,0 2 1 16,5 0-6-16,-1 0-8 15,5 2-4-15,0 7 2 16,-6 3-7-16,3-1 22 16,-3-1-3-16,-3-4-2 15,2-2 4-15,-5-2-1 16,-1-2 2-16,1 0 1 16,3 0 6-16,9-6-4 15,3-14 7-15,1-6-2 16,-6-2 2-16,-5-2 6 15,-9 4-8-15,0 8 8 16,0 9-3-16,0 5 2 16,0 4-9-16,0 0-5 0,0 9-14 15,0 19 8-15,0 7 6 16,0 4 0-16,0-5 0 16,0-7-8-16,0-4 4 15,21-7-27-15,7-7 9 16,6-9 8-16,0 0-9 15,-8-3 1-15,-14-19-42 16,-12-6-29-16,-12-2-12 16</inkml:trace>
  <inkml:trace contextRef="#ctx0" brushRef="#br0" timeOffset="22163.763">10484 8591 46 0,'0'0'56'0,"0"0"-27"16,0 0 0-16,0 0-11 16,0 0-6-16,0 0-9 15,53-13-1-15,-46 13-2 16,0 0 0-16,-1 0 0 16,-3 0-1-16,-3 0 0 15,0 0 0-15,0 0 1 16,0 0 0-16,0 0 0 15,0 0 1-15,0 0 5 0,0-2 13 16,0-8 5-16,0-2-16 16,0-2 7-16,0-4-3 15,-19 0 0-15,-11-4-12 16,-20 3-4-16,-5 6 0 16,-1 5-6-16,6 8 4 15,13 0 3-15,14 0-7 16,7 15 3-16,6 8-11 15,10 7-3-15,0 3-5 16,0-4-14-16,33 0-10 16,13-2-19-16</inkml:trace>
  <inkml:trace contextRef="#ctx0" brushRef="#br0" timeOffset="23385.151">10907 8785 45 0,'0'0'42'0,"0"0"-11"15,0 0 0-15,0 0 0 16,0 0-4-16,0 0-8 16,-65-64 13-16,42 54-1 15,5 3-5-15,2 6-2 16,0-2-14-16,5 3 1 0,-1 0-9 15,-6 0-2 1,-5 17 0-16,4 7 0 0,-1 4 2 16,10 2-5-16,10-3 3 15,0-2-8-15,0-5 1 16,0-9-9-16,18-2 7 16,1-7 1-16,8-2 0 15,-5 0 8-15,5 0 2 16,-4-8-1-16,0-9 6 15,-4-6-5-15,-8 3 8 16,-2-2 1-16,-9 1-8 16,0 6 13-16,0 3-10 0,0 6 1 15,0 1 1 1,0 5-7-16,0 0 1 0,0 0-2 16,0 3-12-16,-4 15 11 15,-4 4 1-15,4 0 0 16,4 0 0-16,0-2 1 15,0-3-2-15,12-6-1 16,15-1-1-16,3-6 3 16,4-4-2-16,5 0 2 15,3 0 3-15,-8-17 7 16,-1-2 11-16,-1-6 2 16,-9 0-5-16,-5 0 9 15,-9 6-19-15,-9 7-1 0,0 8 16 16,3 1-16-16,-3 3 2 15,4 0-9-15,-4 0-11 16,0 7 0 0,3 13-8-16,1 4 19 0,-1-2 0 15,6-4-4-15,-2-2 3 16,0-4 0-16,2-4-15 16,-2-4 15-16,-7-3-14 15,4-1 14-15,-4 0 1 16,7 0 1-16,5 0 6 15,-1-13-5-15,8-1 2 16,-3-3-2-16,-5 4-2 16,5 3 0-16,-2 2 0 15,-5 4 1-15,1 4-3 0,3 0-4 16,1 0-13 0,9 2 13-16,-4 10-9 0,1 1 0 15,-1-2 5-15,-1-1-1 16,5-2 3-16,3-2 2 15,6-6 5-15,-5 0 1 16,3 0 0-16,-4-10 1 16,-3-8 0-16,0-8 5 15,-12 0-4-15,-2-2 5 16,-9-1-1-16,0 6 10 16,0 2-8-16,-13 10-3 15,-6 1 7-15,5 7-10 16,1 3-2-16,-1 0 0 0,-9 3-7 15,0 18 6-15,0 9-1 16,4 3 2-16,8 1 0 16,8-4-1-16,3-9 1 15,0-2 0-15,0-7-7 16,0-6 6-16,0-4-3 16,10-2 4-16,6 0 1 15,2 0 0-15,1-4 11 16,1-10 2-16,-4 4-8 15,-9 4 10-15,-4 1-5 16,1 5 0-16,-1 0-9 16,10 0-2-16,6 0-4 15,4 6 3-15,18 7-7 16,5-3-3-16,7-2-10 16,9-3-11-16,-12-4 1 15,-13-1-1-15,-9 0-10 0,-14 0-15 16,-7-1-7-16,6-22-75 15</inkml:trace>
  <inkml:trace contextRef="#ctx0" brushRef="#br0" timeOffset="28534.34">10484 8493 6 0,'0'0'46'0,"0"0"-35"16,0 0-2-16,0 0 12 15,0 0 0-15,0 0-9 16,0 0 4-16,0 0-1 0,0 1-2 16,0-1 0-16,0 0-6 15,0 0 1 1,0-4 3-16,0 0-4 0,0 2 1 15,0 0 2-15,-9 0-5 16,2 2 0-16,-3 0-4 16,-3 0-1-16,3 0-1 15,4 0 0-15,3 0 1 16,-8 8-1-16,2 5-6 16,2 6 7-16,0-1-4 15,7 0-2-15,0-2 5 16,0-4 1-16,0-2-2 15,20-3 1-15,6-2 1 16,4-5 1-16,4 0 1 16,-8 0 7-16,6-2 6 15,-9-14 2-15,-9-2 6 16,-5-5-1-16,-5-2 2 0,-4 2-6 16,0 0-8-16,-4 4-3 15,-24 6-5-15,-6 5-1 16,4 6-2-16,-5 2-4 15,1 0-26-15,-5 4-23 16,2 12-20-16,4 2-7 16</inkml:trace>
  <inkml:trace contextRef="#ctx0" brushRef="#br0" timeOffset="32465.593">9115 9778 30 0,'0'0'68'0,"0"0"-30"16,0 0 1-16,0 0 0 0,0 0 4 16,0 0 0-16,-32-102-9 15,32 102-1-15,0 0-4 16,0 0-14-16,0 0-5 16,0 5-10-16,0 29 7 15,0 20-9-15,-10 13 4 16,-13 3 10-16,3-6 0 15,1-6-10-15,5-8 8 16,7-8-10-16,-6-8 5 16,6-12-14-16,4-8 8 15,-6-8-35-15,2-3-15 16,-9-3 6-16,-2 0 3 16,-5-12 10-16,7-21 0 15,5-9-8-15,6-8-5 16,2-5 6-16,-1 2 16 0,-3 0 12 15,-9 6 11 1,5 5 0-16,3 4 5 0,8 6 11 16,0 5-4-16,0 3 5 15,0 8 4-15,0 3-9 16,0 2 5-16,5 5-2 16,13 4-6-16,13 2-1 15,7 0-6-15,8 4 2 16,3 18 1-16,-6 4-4 15,-3 5 4-15,-8 8 10 16,-5-3-6-16,-13 3 5 16,-9-3-7-16,-5-6-4 0,0-2 1 15,-12-8-4 1,-11 0 0-16,0-4 1 0,3-6 2 16,10-3-3-16,3-2 0 15,3-5 0-15,4 2-1 16,0-2-1-16,0 0 2 15,0 0 0-15,0 0-4 16,0 2 3-16,21 4 2 16,15 6-1-16,10 3 0 15,3 4 0-15,1 7 3 16,3 0-3-16,-7 3 1 16,-16-2 0-16,-7-3-1 15,-13-3 2-15,-10-5 0 0,0-4-1 16,0 0 3-1,-17-2 4-15,-36-2 2 0,-20 0-2 16,-15-4-5-16,5-2-2 16,1-2-1-16,22 0-3 15,21 0-6-15,20 0-17 16,12 0-15-16,7 0 8 16,7-11-12-16,39-10-41 15</inkml:trace>
  <inkml:trace contextRef="#ctx0" brushRef="#br0" timeOffset="34954.508">9541 10112 52 0,'0'0'45'16,"0"0"-2"-16,0 0-6 16,0 0-3-16,0 0 5 15,0 0-9-15,-23-90-2 16,0 82-6-16,4 4-13 15,-2 1 2-15,-2 3-10 16,0 0 1-16,0 0-2 16,0 15-2-16,3 3-1 15,10 4-1-15,10 0-9 16,0 2 12-16,0-6-7 16,3-4-1-16,24-5-1 0,3-5-7 15,3-4 10 1,-4 0 5-16,-3 0 4 0,-3-4 0 15,-9-7-2-15,-1 4 8 16,-10-2 5-16,1 4-6 16,-4 5 4-16,0 0-3 15,0 0-6-15,0 0-4 16,0 0 1-16,0 0-8 16,10 0 3-16,3 5 1 15,6 4 4-15,8-6-2 16,3 0 3-16,4-3 0 15,-3 0 0-15,-4 0 1 16,-1-13 2-16,1-3-2 16,3-10 11-16,0-6 1 0,-2-11-2 15,-1-2 2-15,-9-10-7 16,-6 2 3-16,-8-1 5 16,-4 10-6-16,0 13 4 15,0 13 3-15,0 12-5 16,0 6 1-16,0 0-11 15,-4 24-10-15,-8 29-1 16,1 16 11-16,-1 6 2 16,5-7 0-16,7-12 0 15,0-8-4-15,0-10 1 16,7-12-11-16,5-9-13 16,-5-11-12-16,-3-5 3 15,-4-1 0-15,0 0 5 0,0-22 1 16,0-10-23-1,0-3 6-15,-7-1 13 0,-16 7-4 16,-4 5 7-16,-3 8 23 16,0 6 6-16,2 4 7 15,6 6-3-15,3 0 0 16,7 0 3-16,8 0-4 16,4 0-2-16,0 0 1 15,7 4 4-15,39 0 6 16,12-4 3-16,3 0 1 0,4 0 5 15,-12 0 8 1,0-14-1-16,-10-3 0 0,-1-8 3 16,-12-5 1-16,-3-1-7 15,-17 0 3-15,-10 0-2 16,0 5-6-16,0 11 0 16,0 6 6-16,0 5-10 15,0 4 7-15,0 0-23 16,0 0-5-16,-10 18 0 15,-3 20 5-15,-4 9 0 16,1 4 0-16,9-2 1 16,3-5-1-16,-1-1 1 15,5-8-1-15,-4-3 1 16,4-8 3-16,0-8-4 16,0-7 0-16,0-8-11 0,0-1 11 15,0 0 0-15,0 0 1 16,9-4 6-16,18-15-6 15,3-2 5-15,-4 4-6 16,-6 4 3-16,-10 3-4 16,-1 6 1-16,-5 2 0 15,-4 2 0-15,0 0-2 16,3 0 1-16,-3 0-2 16,7 0-12-16,2 0 10 15,2 6 5-15,-1 0 2 16,3-2-2-16,-6 0 2 15,2-4-1-15,-6 0-1 0,4 0 1 16,9 0 6 0,-2-6-7-16,9-12 7 0,-3 1 2 15,-10-4-8 1,3 3 10-16,-10 2-7 0,-3 4 2 16,0 6 7-16,0 4-10 15,0 2-1-15,0 0-2 16,0 0-7-16,0 0 3 15,0 6-14-15,0 14 18 16,0 4-4-16,0-2 6 16,7-2-2-16,2-8 0 15,2-2 0-15,-4-5-1 16,5-4-1-16,8-1 2 16,-3 0 1-16,3 0 0 0,3 0 5 15,-4-12-1-15,8-8 0 16,-4-2 1-16,-7 2-6 15,-6 5 2-15,-2 4 8 16,-8 7-8-16,5 2 3 16,-5 2-5-16,0 0-9 15,3 0 8-15,1 0-9 16,-1 14 4-16,8 0-1 16,-2 0 11-16,-2-1-4 15,0-7 0-15,-7-3-6 16,5-3 5-16,-5 0-3 15,0 0 4-15,4 0-1 16,-4 0 3-16,0 0-2 0,10 0 4 16,10-6 2-16,-1-6-4 15,8-2-2-15,-8 7 0 16,-8 4-3-16,8 3 0 16,1 0-2-16,6 0-3 15,5 0-11-15,-1 0 6 16,0 6-7-16,-2 0-5 15,-1 0 18-15,-4-2-8 16,-6 0 11-16,-1-4 1 16,-5 0 3-16,-2 0 0 15,1 0 1-15,6-10 1 16,-9-9 7-16,0-2-8 16,-1-5 7-16,-6 0-2 15,0 4-5-15,0 3 9 0,0 8-2 16,-13 3-7-16,-1 5 3 15,-2 3-4-15,-3 0-1 16,-1 0 0-16,6 18-6 16,2 8 5-16,8 3-6 15,4-4 0-15,0 0 6 16,0-7-7-16,7-8 6 16,9-2 0-16,-3-8-6 15,-3 0 9-15,-3 0 0 16,9 0 0-16,4-12 8 15,-3-12-5-15,3-8 3 0,-1-8 3 16,-3-7-7 0,-5 2 14-16,1-1-11 0,-8 3 0 15,-4 7 9-15,0 6-9 16,0 10 6-16,0 10 3 16,0 8-9-16,0 2 4 15,0 0-9-15,0 8-14 16,0 26 4-16,0 12 9 15,0 12 1-15,0 2 0 16,14-3 2-16,9-6-5 16,0-12 3-16,3-9-13 15,1-10 11-15,-8-9-11 0,1-5 4 16,-4-6 8 0,1 0 1-16,15-6 3 0,2-17-2 15,5-5 0 1,-6-4 3-16,-13-4-1 0,-13 0-2 15,-7 3 6-15,0 6-4 16,0 6 8-16,-7 12-9 16,-6 3-2-16,6 6 0 15,-3 0-6-15,-3 0-3 16,-6 21 6-16,-1 14 0 16,6 3-1-16,2 0 2 15,12-4 0-15,0-6 1 16,0-6-11-16,0-10 7 15,16-8-2-15,-6-2 1 16,6-2 6-16,0 0 3 0,4-6-3 16,-6-15 7-16,2 2-4 15,-2-3 5-15,-9 2 2 16,-5 4-7-16,0 8 4 16,0 5 1-16,0 3-3 15,0 0-5-15,4 0-10 16,3 17-7-16,12 4 17 15,4 4-9-15,4-3 3 16,6-6-4-16,3-6-4 16,-3-3-8-16,10-7-13 15,3 0 1-15,7-3-7 16,-7-19-9-16,-20-4 5 0,-18-9-21 16</inkml:trace>
  <inkml:trace contextRef="#ctx0" brushRef="#br0" timeOffset="35475.962">10286 9671 6 0,'0'0'62'0,"0"0"-45"15,0 0 11-15,0 0 2 16,0 0-10-16,0 0-5 15,0-22-5-15,0 22-4 16,0 0-1-16,0 0-5 16,0 6 0-16,0 13 0 15,0 0 1-15,0 0 0 0,11-5 0 16,12-3 1 0,3-5 4-16,1-4 0 0,-8-2 9 15,-5 0 8-15,-5 0 4 16,-2-8 8-16,-7-8-7 15,0-2-15-15,0-3 2 16,0 7-14-16,-30-1 0 16,0 3-1-16,-2 6-8 15,2 6 1-15,4 0-22 16,3 0-20-16,3 18 4 16,10 10-2-16,6 3-13 15,4 6-54-15</inkml:trace>
  <inkml:trace contextRef="#ctx0" brushRef="#br0" timeOffset="61864.509">3711 5632 9 0,'0'0'0'0</inkml:trace>
  <inkml:trace contextRef="#ctx0" brushRef="#br0" timeOffset="76447.289">5245 6573 12 0,'0'0'1'0,"0"0"22"16,0 0-3-16,0 0 0 15,0 0-8-15,0 0 8 16,-108-68 7-16,94 60-15 15,-2 2 13-15,5 0 0 16,-1 2 4-16,8 0 10 16,-3 2-3-16,2 2 0 15,5 0-6-15,0 0-15 16,0 0 1-16,0 0-16 16,-7 9-8-16,-4 16 6 0,-8 14 1 15,-4 8 1 1,3 1 0-16,6-2 3 15,14-7-6-15,0-4 3 0,0-5-3 16,11-4 0-16,15-5 1 16,4-9-4-16,2-5 5 15,2-7-3-15,5 0 4 16,-2-21 2-16,-2-10 0 16,-1-10 9-16,-4-14-2 15,-14-9 0-15,-13 1-1 16,-3 4-6-16,-19 13-3 15,-27 15 1-15,0 14 0 0,9 7 0 16,10 6-7 0,11 4-5-16,2 0-16 0,2 10-51 15,1 24 9-15,-1 16-1 16,12 17-61-16</inkml:trace>
  <inkml:trace contextRef="#ctx0" brushRef="#br0" timeOffset="77020.631">4974 7688 84 0,'0'0'32'16,"0"0"4"-16,0 0-1 16,0 0-6-16,0 0 1 15,0 0-18-15,57-114-6 16,-24 90-1-16,-10 2-4 16,0 5 2-16,-7 1 7 15,-5 4 1-15,-2 7 2 16,-2-1-7-16,-7 6 2 0,0 0 3 15,0 0-10 1,0 0-2-16,0 0-1 16,0 0-16-16,0 16 15 15,-7 9 2-15,-9 8 1 0,0-1 0 16,9 3-2-16,0-4 2 16,3-5 0-16,4-4 2 15,0-7-3-15,0-6 1 16,0-3-4-16,-5-4 2 15,5-2-3-15,-7 0 4 16,-4 2-4-16,-8-2 5 16,-4 2 4-16,0-2 5 15,3 0-7-15,13 2 2 16,4-2-4-16,3 0-1 16,0 2 0-16,0 0-13 15,33 0-2-15,33-2-8 16,17 2-10-16,5 0 20 0,-8 1-28 15,-18 3-33 1</inkml:trace>
  <inkml:trace contextRef="#ctx0" brushRef="#br0" timeOffset="77438.392">5054 8482 80 0,'0'0'44'16,"0"0"-8"-16,0 0-16 15,0 0-11-15,0 0-9 16,0 0 4-16,145-12-1 16,-112 14 0-16,-6 10 9 15,-11 4-10-15,-9 4 4 16,-7 3 2-16,0 2-2 16,0 3 9-16,-30 0-3 15,0-3-4-15,-2-2 1 16,5-2-7-16,10-6 2 15,8-1-4-15,9-4-2 0,0-1 2 16,12-1-20-16,45 0 1 16,28-2-1-16,9-4-8 15,10 0-20-15,-10 2-28 16</inkml:trace>
  <inkml:trace contextRef="#ctx0" brushRef="#br0" timeOffset="78035.587">4863 9906 82 0,'0'0'30'15,"0"0"-23"-15,0 0 1 16,0 0 8-16,0 0 3 16,0 0-6-16,125-105-4 0,-79 104-6 15,-12 1 3 1,1 0 2-16,-12 0-4 0,-3 3 6 15,-13 13-10-15,-7 5 1 16,0 1-2-16,0 2 4 16,-13-1-3-16,-17 4 0 15,-7-4 2-15,-5 2-1 16,-4 3-1-16,-7-6 0 16,7 1 1-16,12-4-1 15,18-7 0-15,16-1 0 16,0-6 3-16,46 1-3 15,23-2 0-15,-2 0 0 16,2 2 0-16,-19 1 2 16,-11 0-2-16,-16 5 4 0,-13-2-2 15,-10 2 1 1,0 0-1-16,0 3-2 0,-30 1 3 16,-23 1-1-16,-12 4-2 15,-11-3 0-15,-13 2-10 16,6-4-5-16,14-2-15 15,20-4-22-15,26-10-80 16</inkml:trace>
  <inkml:trace contextRef="#ctx0" brushRef="#br0" timeOffset="78552.685">4774 10535 159 0,'0'0'22'0,"0"0"-22"16,0 0 0-16,0 0 4 16,0 0 4-16,0 0-7 0,-17 8 2 15,17 2-3 1,0-1 0-16,0-3 2 0,0-5-1 15,0 1-1-15,0-2 1 16,0 0-1-16,0 0 0 16,0 0-12-16,17-14-38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11:02.287"/>
    </inkml:context>
    <inkml:brush xml:id="br0">
      <inkml:brushProperty name="width" value="0.05292" units="cm"/>
      <inkml:brushProperty name="height" value="0.05292" units="cm"/>
      <inkml:brushProperty name="color" value="#FF0000"/>
    </inkml:brush>
  </inkml:definitions>
  <inkml:trace contextRef="#ctx0" brushRef="#br0">5931 14761 66 0,'0'0'39'16,"0"0"-23"-16,0 0 12 15,0 0-2-15,0 0-7 16,0 0-8-16,-65-61-6 15,65 59 2-15,0-2 0 0,7 0-2 16,25-2 0-16,-6 2-3 16,-8 1 3-16,-6 3-3 15,-8 0-2-15,-4 0 0 16,0 0-1-16,0 0 0 16,0 0 0-16,0 0-4 15,0 2-3-15,-7 10 5 16,-9 1-26-16,5-3-3 15,8 3-3-15,3-4-18 16,0-2-17-16</inkml:trace>
  <inkml:trace contextRef="#ctx0" brushRef="#br0" timeOffset="61233.99">4741 7646 63 0,'0'0'77'16,"0"0"-39"-16,0 0 11 16,0 0 7-16,0 0 0 15,0 0-5-15,0 0-3 0,-57-46-3 16,57 46-4-16,-19 4-10 15,-11 24-14-15,-13 14 11 16,-6 6 14-16,10 6-30 16,1 0-3-16,12 1-6 15,3-2 2-15,16-3-1 16,7-3-4-16,0-7-4 16,7-4-53-16,27-8-30 15,8-8-18-15,8-5 11 16,6-13 16-16,6-2 11 15,7 0 9-15,4-4-16 16</inkml:trace>
  <inkml:trace contextRef="#ctx0" brushRef="#br0" timeOffset="61513.949">5077 7799 49 0,'0'0'45'0,"0"0"-8"0,0 0-1 16,0 0 0-16,0 0 4 16,0 0-10-16,-9-27-11 15,2 31-2-15,3 23-9 16,1 4 30-16,3 3-8 16,0 1-13-16,0-6-6 15,0 2-3-15,0-6-6 16,0 2-2-16,7-6-5 0,0 0-39 15,-2-4-30-15,2-5-16 16,0-3 15-16,-3 1-25 16</inkml:trace>
  <inkml:trace contextRef="#ctx0" brushRef="#br0" timeOffset="61735.037">5385 8079 56 0,'0'0'49'16,"0"0"-11"-16,0 0-6 15,0 0-8-15,0 0 9 0,0 0-4 16,-27 64-10-16,16-39-3 16,-5-2-7-16,2 2-7 15,-9-6-2-15,4-1-11 16,-1-3-37-16,1-4-23 15,8-5-7-15</inkml:trace>
  <inkml:trace contextRef="#ctx0" brushRef="#br0" timeOffset="62109.885">5827 7849 62 0,'0'0'37'0,"0"0"-9"16,0 0-3-16,0 0-6 16,0 0-9-16,0 0-2 15,145-22 3-15,-122 31-3 16,-4 9-2-16,-3 2-2 15,-12 5-2-15,-4-2 4 16,0 5 3-16,-13 1 1 16,-20-3-1-16,-10 1-1 15,6-6 0-15,2-7-4 0,21-2-4 16,5-6 0-16,9 0 0 16,0 0-2-16,0-2-4 15,35-4-6-15,15 0 1 16,22 0-16-16,15-22-15 15,12-8-26-15</inkml:trace>
  <inkml:trace contextRef="#ctx0" brushRef="#br0" timeOffset="62374.95">6331 7654 16 0,'0'0'67'0,"0"0"-32"16,0 0-6-16,0 0-6 15,0 0 6-15,0 0 3 16,56 114-3-16,6-62-1 16,-1 5-6-16,-12-2-11 15,-17 1-9-15,-29 1-2 16,-3-3 0-16,-26 0 0 15,-50 0-22-15,-29 1-40 16,-11-5-21-16,-3-6-42 16</inkml:trace>
  <inkml:trace contextRef="#ctx0" brushRef="#br0" timeOffset="62723.895">6862 8082 80 0,'0'0'37'0,"0"0"-18"0,0 0 6 16,0 0-7-16,0 0-11 16,0 0-5-16,231-23 5 15,-112 23-2-15,3 0-3 16,-7 0-1-16,-13 2-1 16,-22 4-5-16,-18 2-4 15,-28-1-10-15,-19 2-13 16,-15 3-27-16,-5 3-20 15</inkml:trace>
  <inkml:trace contextRef="#ctx0" brushRef="#br0" timeOffset="62911.805">6766 8325 26 0,'0'0'35'0,"0"0"-4"16,0 0 7-16,278 3-11 15,-163-3-16-15,-2-10-7 16,-2-1-3-16,-19 1-1 16,-23 5-5-16,-32 1-16 15,-21 1-21-15,-16 0-24 16</inkml:trace>
  <inkml:trace contextRef="#ctx0" brushRef="#br0" timeOffset="63251.095">7261 7863 56 0,'0'0'54'0,"0"0"-16"15,0 0-1-15,0 0 6 16,0 0-16-16,0 0-17 16,0 41 0-16,0 9 29 15,-16 11-11-15,-1 0-8 0,-15 6 1 16,2 3-9 0,-7 5-5-16,-2-1-2 0,-4-2-2 15,6-7-2-15,2-8-2 16,5-9-7-16,7-9-25 15,9-11-25-15,5-11-15 16,2-6-25-16</inkml:trace>
  <inkml:trace contextRef="#ctx0" brushRef="#br0" timeOffset="65830.115">8225 7613 44 0,'0'0'35'0,"0"0"5"15,0 0-1-15,0 0-2 16,0 0-5-16,0 0-7 16,0-20-8-16,-7 31-7 15,-12 15 6-15,-15 14 11 16,-12 12-4-16,-3 12 0 15,-1 14-7-15,1 5-2 16,3 5-2-16,12-4-7 16,11-2-3-1,23-1-2-15,0-13-6 0,23-8-28 16,30-14-23-16,4-14-9 16,5-13-6-16,-2-10 8 15,5-9-30-15</inkml:trace>
  <inkml:trace contextRef="#ctx0" brushRef="#br0" timeOffset="66179.376">8393 7967 33 0,'0'0'26'0,"0"0"-1"15,0 0 8 1,0 0-8-16,0 0-6 0,0 0-10 15,66-49-3-15,-33 49 2 16,3 13-2-16,-10 9 0 16,-6 4 2-16,-10 8-2 15,-10 2 1-15,0 1-1 16,-26 2 0-16,-20-3 2 16,-4-6-1-16,8-5-2 15,5-6 0-15,10-5-3 16,15-3-1-16,5-5-2 15,7-3 1-15,0 2-2 16,0-5-2-16,37 0-8 16,32 0-8-16,16-12-15 15,-6-8-11-15,-10 4-15 16,-23 9-14-16</inkml:trace>
  <inkml:trace contextRef="#ctx0" brushRef="#br0" timeOffset="66384.168">8905 8216 2 0,'0'0'47'0,"0"0"-15"15,0 0 6-15,0 0-5 16,0 0-14-16,0 0-6 16,19-11-5-16,-49 32 8 15,-5 9 14-15,-6 2-20 0,-9 2-8 16,1 0-2-1,-9 4-2-15,1-2-34 0,4-4-21 16,10-6-22-16</inkml:trace>
  <inkml:trace contextRef="#ctx0" brushRef="#br0" timeOffset="66934.216">9161 7910 102 0,'0'0'20'0,"0"0"2"0,0 0 7 16,0 0-11-16,0 0-8 15,0 0 1-15,90-43 0 16,-54 30 3-16,-10 2 3 16,-6-4-3-16,-10 5 2 15,-3 2-1-15,-1 2 1 16,-6 5 1-16,0 1-9 16,0 0-1-16,0 0-7 15,0 0-1-15,0 8-4 16,-9 19 5-16,-14 9 2 0,0 3-2 15,9 1 0 1,1 1 0-16,3-3 1 0,-3-1-1 16,6-5 0-16,0-7-1 15,-2-6 1-15,6-7 0 16,-4-4 0-16,0-4 0 16,-9 1-3-16,-7-4-3 15,-4-1 5-15,-3 0-1 16,4 0-2-16,6 0 4 15,17 0 0-15,3 0 0 16,0 0-1-16,0 0-2 16,3 0-4-16,43 0-2 15,18-3 1-15,21-8-6 0,10-3-22 16,-5-7-17-16,2 2-1 16,-19-6-28-16</inkml:trace>
  <inkml:trace contextRef="#ctx0" brushRef="#br0" timeOffset="67188.148">9594 7636 58 0,'0'0'38'0,"0"0"1"15,0 0 3-15,0 0-4 0,0 0-26 16,0 0-9-16,0 0 18 15,50 77 10-15,26-12-14 16,5 11 5-16,-4 6 0 16,-24 6-8-16,-34 1-8 15,-19 1-3-15,-46-4-3 16,-49-3-6-16,-31-6-28 16,-23-12-37-16,-8-9-29 15</inkml:trace>
  <inkml:trace contextRef="#ctx0" brushRef="#br0" timeOffset="93071.656">22240 5878 25 0,'0'0'23'0,"0"0"-18"16,0 0 13-16,0 0 3 16,0 0-3-16,0 0-2 15,0 0-2-15,18-25-1 16,-18 21 3-16,0 0-5 15,-18-2-6-15,-14-2 1 16,-8 2 0-16,-19 2 1 16,-1 0 1-16,-12 2 2 15,-8 0 1-15,-8 2-4 16,-11 0-3-16,0 0 0 16,3 0 0-16,1 0-2 15,8 4 1-15,6 8-2 16,4 0-1-16,8 0 1 15,2 2-1-15,-2 0 0 0,-3-2 1 16,3 4-1-16,0-2 0 16,5 4 0-16,-1 2 1 15,3 3 1-15,5-1-2 16,1 4 5-16,2-1-4 16,0 2 2-16,1 3 4 15,7 0-7-15,5 4 4 16,-2 2 2-16,10 4-3 15,1 3 3-15,9-4-2 16,12 2 4-16,4-5 3 16,2-2-7-16,5-2 9 15,0-4-4-15,0-1-7 0,0-2 6 16,0 0-8-16,-4 0 0 16,1 0 9-16,-1-2-9 15,-3-1 6-15,4-2-6 16,-6 3 3-16,9-3-3 15,-4-1 2-15,-3 2 0 16,7-3-2-16,0 4 2 16,0-2-2-16,0 1 0 15,0 2 2-15,0 0-1 16,0-4 2-16,7 1 0 16,9-1-3-16,-2 2 2 15,13 2-2-15,12 4 0 16,10 1 2-16,12-2 0 0,11 2-1 15,9-1-1-15,6-2 0 16,2 0 5-16,6-5-5 16,4 1 0-16,0-2 2 15,4-1-3-15,-1-2 2 16,6 0-1-16,-5-2 1 16,15 0 2-16,8-4-3 15,16 0 0-15,13-2 2 16,4-4-3-16,9 3 1 15,0-6 0-15,-3 2 1 16,3-2 3-16,0-1-4 16,4 0 0-16,-1 0 0 15,4 0-4-15,-7 0 3 16,-8 0 1-16,4 0-3 0,1-4 2 16,1-2 1-16,5-2 0 15,-2 2 0-15,-1 0-4 16,0-2 4-16,0 2 0 15,3-1-2-15,-3-4 1 16,-5 3 1-16,-9 0 0 16,-6-1 0-16,-2 0-4 15,2 1 4-15,4-2 0 16,-10-4-1-16,-6 1 2 0,-10-3-4 16,-8-2 3-1,1 0-1-15,3 0-2 0,-7 0-1 16,-2 0 3-16,-18 0-2 15,-13 1 5-15,-6-3-2 16,-13-1 0-16,3-3 1 16,3-5-2-16,-5-4 2 15,1-3-1-15,0-4 0 16,4-2 3-16,-5-3-3 16,-7 4 0-16,-2 0 1 15,-15 1-2-15,-4 2 1 16,-6 0 0-16,-11-4 1 0,-5-2 3 15,-8-7-2-15,-6-4-1 16,0-3 2-16,-16-4 2 16,-34-1-5-16,-12-1 0 15,-17 0 1-15,-20 1 1 16,-16 4-2-16,-25 3 0 16,-28 0 0-16,-27 5-4 15,-29 1 4-15,-29 6 0 16,-36 6-2-16,-31 3 4 15,-28 8-2-15,-33 3 0 16,-11 3-4-16,-17 12 3 16,-7 4 1-16,-3 5-1 15,0 14 1-15,17 27-6 16,22 11-19-16,21 9-31 16,42 1-12-16,33 3-2 0,39-6-1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21:39.423"/>
    </inkml:context>
    <inkml:brush xml:id="br0">
      <inkml:brushProperty name="width" value="0.05292" units="cm"/>
      <inkml:brushProperty name="height" value="0.05292" units="cm"/>
      <inkml:brushProperty name="color" value="#FF0000"/>
    </inkml:brush>
  </inkml:definitions>
  <inkml:trace contextRef="#ctx0" brushRef="#br0">5668 644 30 0,'0'0'93'0,"0"0"-52"15,0 0-8-15,0 0 13 16,0 0 6-16,0 0-6 16,0 0-2-16,23-17-12 15,-23 17 10-15,3 0-24 16,-3 0 0-16,0 0-9 15,0 0-2-15,0 0-9 16,0 0 2-16,0 9-17 16,0 13 17-16,0 8 0 15,-7 2 0-15,-2-3 7 16,9 2-6-16,0-11-1 16,0-4 0-16,27-5 0 15,8-6-11-15,2-5 7 0,6 0 4 16,3 0 12-16,-7-11-10 15,-2-6 11-15,-7-7 11 16,2-4-14-16,-15-4 30 16,-11-6-26-16,-6-2 3 15,0 1 3-15,-20 7-8 16,-10 7-2-16,-2 10-10 16,6 5-3-16,3 8-6 15,0 2-6-15,0 0-29 16,-4 0-2-16,-6 12-50 15,6 9 17-15,-3 6-8 16,7-1 4-16,11 0 14 0,8-6-55 16</inkml:trace>
  <inkml:trace contextRef="#ctx0" brushRef="#br0" timeOffset="463.007">6518 458 116 0,'0'0'40'0,"0"0"-3"16,0 0-10-16,0 0 14 16,0 0-9-16,0 0-4 15,-65-33 1-15,61 33-16 16,-12 0-1-16,-14 24-6 15,-12 16-1-15,-4 10 26 16,2 5-19-16,8 2-2 16,13-2 1-16,13-3-8 0,6-2 1 15,4-6-4 1,0-6-4-16,14-7 3 0,25-6-25 16,7-5-23-16,18-8 9 15,17-7-35-15,6-5 12 16,1 0-14-16,-15-13-45 15</inkml:trace>
  <inkml:trace contextRef="#ctx0" brushRef="#br0" timeOffset="1031.446">6754 744 9 0,'0'0'69'0,"0"0"-33"15,0 0-8-15,0 0 4 16,0 0-9-16,0 0-5 16,0-11 8-16,0 5-6 15,0 3 7-15,0-5-9 16,12-2-11-16,7-1 11 15,-1 2-15-15,5-1-2 16,0 4-1-16,0 3-1 0,0 3 1 16,0 0 0-16,0 0-6 15,-3 16-3-15,-6 9-15 16,-11 6 5-16,-3 0 18 16,0-5-1-16,0-6 1 15,0-9 1-15,0-6 0 16,0-4-1-16,0-1 1 15,0 0 0-15,0 0 13 16,0 0 12-16,0-3 9 16,0-15-14-16,9-2-13 15,5-3 2-15,2-4-9 16,7-2 1-16,4 4-1 16,3-1 1-16,5 3-1 15,-5 7 0-15,4 8-3 16,1 6 0-16,-1 2-2 0,8 0-5 15,-8 23-10 1,1 3-17-16,-8 4 20 0,-4 2 3 16,0-4-12-16,-9-4 3 15,-2-4-18-15,-8-4-14 16,-4-8-29-16</inkml:trace>
  <inkml:trace contextRef="#ctx0" brushRef="#br0" timeOffset="1308.092">7693 292 70 0,'0'0'28'16,"0"0"-4"-16,0 0 3 15,0 0 1-15,133 149-1 16,-100-89-4-16,6 2-3 16,-9 2 3-16,-14 1-10 15,-16-4-4-15,0 0-8 16,-26-4-1-16,-47-1-9 16,-38 5-47-16,-34-4-27 15</inkml:trace>
  <inkml:trace contextRef="#ctx0" brushRef="#br0" timeOffset="4913.167">5839 1677 28 0,'0'0'68'0,"0"0"-37"0,0 0-1 16,0 0 4-16,0 0-1 15,0 0 2-15,0 0-5 16,16-31-4-16,-16 31 2 15,0 0-9-15,0 0-11 16,0 0-1-16,0 0-3 16,0 18-4-16,-28 8 3 15,-6 12-1-15,4 0 14 16,4-2-15-16,10 0 0 16,16-3 2-16,0-5 3 15,0-4-5-15,7-8-1 16,25-9 0-16,5-2 3 0,5-5-3 15,4 0 6 1,4-2 9-16,-4-18-13 0,-6-4 11 16,-1-8 5-16,-12-7-4 15,-11-4 13-15,-16-2-6 16,0 3-9-16,-20 9 14 16,-29 8-22-16,-4 6 15 15,0 11-19-15,7 2 12 16,7 3-32-16,9 3 20 15,10 0-18-15,1 4-28 16,5 16-30-16,5 6 17 16,9 2-17-16,0-2-6 15,16-2 18-15,37-10-24 16</inkml:trace>
  <inkml:trace contextRef="#ctx0" brushRef="#br0" timeOffset="5276.106">6674 1444 57 0,'0'0'77'16,"0"0"-36"-16,0 0-2 15,0 0 4-15,0 0 15 0,0 0-20 16,12-36-13-16,-12 36-3 15,0 0-20-15,0 0 5 16,-8 15-7-16,-26 14 0 16,-12 11 26-16,-4 1-5 15,1 8-8-15,3 5 17 16,3 8-25-16,13 0 19 16,7 2-7-16,20-5-16 15,3-7 6-15,0-6-7 16,26-8 0-16,13-8 0 15,2-8-17-15,-2-4-5 16,7-11-24-16,0-7-11 16,3 0 10-16,8-8-9 15,0-17-26-15,-8-7 11 0,-13 0-44 16</inkml:trace>
  <inkml:trace contextRef="#ctx0" brushRef="#br0" timeOffset="5569.221">6869 1733 65 0,'0'0'45'0,"0"0"-11"16,0 0 4-16,0 0-8 15,0 0 6-15,0 0-17 16,0-23 1-16,0 23-11 16,0 0-9-16,0 24 0 15,-4 12 0-15,-12 8 17 16,2 0 7-16,5-1-17 0,6-7 8 15,3-4-8-15,0-6-5 16,0-4 6-16,7-6-7 16,12-5-1-16,4-6 4 15,4-5-3-15,8 0 2 16,6 0-3-16,1-20-1 16,1-8-15-16,-17-4-54 15,-26-2-27-15,-7-2-33 16</inkml:trace>
  <inkml:trace contextRef="#ctx0" brushRef="#br0" timeOffset="5673.179">6869 1733 26 0</inkml:trace>
  <inkml:trace contextRef="#ctx0" brushRef="#br0" timeOffset="5756.93">6869 1733 26 0,'-165'-95'51'0,"211"89"-27"16,11 0 6-16,5 1-3 0,-9 3-16 15,-11 2-8-15,-19 0-3 16,-19 0-3-16,-4 0-19 16,0 11-24-16,-23 11-19 15</inkml:trace>
  <inkml:trace contextRef="#ctx0" brushRef="#br0" timeOffset="5913.977">6644 1878 13 0,'0'0'44'0,"0"0"-14"16,0 0-7-16,0 0 1 16,235-7-11-16,-139-6-6 15,3 0-7-15,-11-1-2 16,-19-4-29-16,-32-3-63 16</inkml:trace>
  <inkml:trace contextRef="#ctx0" brushRef="#br0" timeOffset="6231.303">7116 1452 94 0,'0'0'63'0,"0"0"-36"16,0 0-14-16,0 0 2 15,0 0-13-15,0 0 4 16,57 44 28-16,-2-8-6 16,1 3 14-16,1 6-18 15,-11 3-4-15,-7 7 4 16,-21 0-23-16,-18-1 4 16,0 1-5-16,-15-3-8 0,-34-6-16 15,-24-2-26 1,-15-2-9-16,-8-4 9 0,3-5 1 15,4-9-17-15</inkml:trace>
  <inkml:trace contextRef="#ctx0" brushRef="#br0" timeOffset="6493.313">5545 2457 17 0,'0'0'58'0,"0"0"-23"15,0 0 4-15,0 0-8 16,367-11 4-16,-109-14 17 16,48 0-20-16,7-2-21 15,-23 0-4-15,-35 6 3 16,-50 7-9-16,-63 7-2 15,-58 7-9-15,-76 0-38 16,-44 4-34-16,-100 19 3 16</inkml:trace>
  <inkml:trace contextRef="#ctx0" brushRef="#br0" timeOffset="6685.274">5545 2658 33 0,'0'0'53'0,"0"0"-25"15,0 0 16-15,0 0 8 16,0 0-1-16,255-34-31 16,-25 1 7-16,41-4-18 15,10 2 5-15,-14 4-11 16,-33 6 1-16,-52 8-8 16,-44 5-39-16,-46 8-37 15,-43 0-25-15</inkml:trace>
  <inkml:trace contextRef="#ctx0" brushRef="#br0" timeOffset="12406.807">30248 9813 72 0,'0'0'41'0,"0"0"-11"16,64-108-2-16,-64 65 5 16,-23-6-1-16,-44 1-18 15,-29-2-2-15,-22 3 6 16,-17 4 2-16,-21 3-5 0,-35 4-2 16,-30 9-1-1,-23 11-2-15,-7 11 3 0,10 5 0 16,10 37-2-1,13 28-7-15,20 26 4 0,11 24-4 16,18 19-3-16,24 9 0 16,27 3 1-16,47-3-1 15,48-3 1-15,23-4 0 16,53 0 0-16,50-10 1 16,38-9-2-16,38-21 0 15,39-18 1-15,45-17-2 16,27-19 2-16,25-14-2 15,11-16 5-15,-19-12-4 16,-17-6-1-16,-19-34 0 16,-14-17 0-16,-13-16 2 15,-9-14 3-15,-28-10 10 0,-36-12-3 16,-45-6 19-16,-50 1-18 16,-56 2 3-16,-20 4-3 15,-89 1-10-15,-56 5 5 16,-57 10-8-16,-65 7 0 15,-37 13-1-15,-32 10-17 16,-11 8 7-16,31 14-23 16,41 20-26-16,58 20-15 15,59 4-12-15,49 40 2 16,40 14-19-16</inkml:trace>
  <inkml:trace contextRef="#ctx0" brushRef="#br0" timeOffset="17091.321">10792 18148 62 0,'0'0'45'0,"0"0"-18"15,0 0 10-15,0 0 4 16,0 0-4-16,0 0-5 15,-23-5-8-15,23 5-9 16,0 0-3-16,0-1-3 0,19-4-6 16,31 1 10-1,19 0 4-15,14 0 2 0,13-6-2 16,6 6 0-16,-6-3 9 16,-15-4-8-1,-21 1-2-15,-21 2 0 0,-25 0 1 16,-10 6 1-16,-4-7 4 15,0 2-1-15,0-3-11 16,-14-6-7-16,-22-2-1 16,-4 4-2-16,-6-4 0 15,7 7-2-15,2 0 2 16,10-3 2-16,8 6 5 16,6 4-7-16,13 2-7 15,0-3 4-15,0 5-9 16,6 0-5-16,38 5 10 15,11 9 7-15,5 0 0 16,2 3 2-16,-9 2 0 0,3 6 1 16,-3 6 4-16,-7-3 0 15,-3 7-4-15,-17-4-3 16,-19 5 0-16,-7 4-1 16,-3 10-14-16,-50 3-59 15,-16-3-47-15,-7-10-22 16,10-6-1-16</inkml:trace>
  <inkml:trace contextRef="#ctx0" brushRef="#br0" timeOffset="34394.126">12322 17906 39 0,'0'0'30'0,"0"0"-6"16,0 0 5-16,0 0 0 15,0 0-4-15,0 0 0 16,0 0 2-16,0 0 9 15,4-72-4-15,-4 72-7 16,0 0-3-16,7 0-3 16,5 0-2-16,15 18 2 15,3 9 14-15,12 5-4 16,4 4-2-16,-2 8-6 0,-1 10-4 16,-4 5-1-1,-13-8-12-15,-3-1 8 0,-12-6-3 16,-4-12-4-16,2-9 2 15,-9-15-2-15,3-2 0 16,-3-6 3-16,4 0 24 16,3-25 8-16,9-14 0 15,7-23-16-15,7-11-22 16,5-7 2-16,2 3-2 16,2 3-4-16,-5 16-6 15,-4 16 8-15,-7 12-14 16,-3 12-12-16,-13 9 7 15,1 4-27-15,-8 5-7 0,0 0-28 16,0 0-6 0,0 4 2-16,0 10 0 0,0 9 9 15,0 0-20-15</inkml:trace>
  <inkml:trace contextRef="#ctx0" brushRef="#br0" timeOffset="34729.491">13408 17624 52 0,'0'0'43'0,"0"0"-26"16,0 0 15-16,0 0 4 16,0-111-6-16,0 102-7 0,0 0-1 15,0 9 4-15,-3 0-2 16,-4 0-7-16,-13 9-4 15,-3 23-7-15,-12 12 3 16,5 13 2-16,0 14 13 16,7 5 1-16,7 14-7 15,2 4-5-15,10 3-4 16,4-3 0-16,0-14-9 16,0-15 4-16,23-11-4 15,11-20-9-15,8-6-36 16,8-19-11-16,3-9-15 15,12-5 11-15,2-32-7 16,-1-2-35-16</inkml:trace>
  <inkml:trace contextRef="#ctx0" brushRef="#br0" timeOffset="35091.559">13698 17911 74 0,'0'0'25'0,"0"0"4"15,0 0 0-15,0 0-9 16,0 0-6-16,0 0 3 16,23 66 10-16,0-22 4 15,0 2-4-15,0 2-4 16,-9-4-6-16,6-4-2 0,-1-8-3 16,-8-9-4-16,-2-10-2 15,-2-4-2-15,-7-5 0 16,3-4 1-16,1 0 7 15,5-13 10-15,1-23-4 16,10-14-4-16,6-16-11 16,5-4 0-16,7 2-3 15,3 5 0-15,-2 16 0 16,-2 14-8-16,-17 11 0 16,-4 18-7-16,-13 2-6 15,-3 2-14-15,4 0-17 16,-4 24-35-16,0 13 1 15,0 10-49-15</inkml:trace>
  <inkml:trace contextRef="#ctx0" brushRef="#br0" timeOffset="35337.165">14273 18023 34 0,'0'0'103'16,"0"0"-90"-16,0 0-5 16,0 0 10-16,0 0 1 15,0 0-14-15,85-11-1 0,-21 8 0 16,1-1-3-16,-8 3-1 16,-8-8 0-16,-10 5-14 15,-9-2-19-15,-3-6-23 16,-4 1-50-16</inkml:trace>
  <inkml:trace contextRef="#ctx0" brushRef="#br0" timeOffset="35570.428">14910 17812 77 0,'0'0'47'16,"0"0"-23"-16,0 0 5 15,0 0-4-15,0 0-13 16,0 0-8-16,-4 26 1 0,4 10 7 16,0 8 1-16,0 3-4 15,0 5-3-15,-7 2-5 16,0 0 1-16,2-6-2 16,1-12-10-16,4-9-24 15,0-14-23-15,0-13-35 16</inkml:trace>
  <inkml:trace contextRef="#ctx0" brushRef="#br0" timeOffset="35873.607">14998 17517 74 0,'0'0'34'0,"0"0"-11"15,0 0 10-15,0 0-2 16,0 0-10-16,0 0-11 16,-15 5 2-16,41 31 6 15,6 12 12-15,-2 6-10 16,-3 12-6-16,-4 14 4 16,-13 11-8-16,-5 7-2 15,-5 5-2-15,0-6-3 16,-12-6-6-16,-30-7-6 15,-19-8-36-15,-27-5-29 16,-22-15-32-16</inkml:trace>
  <inkml:trace contextRef="#ctx0" brushRef="#br0" timeOffset="38076.173">15642 18083 112 0,'0'0'48'16,"0"0"-21"-16,0 0 9 15,0 0 6-15,0 0-17 16,0 0-15-16,-23-16-8 0,23 16 4 16,16 0-3-16,23 0 7 15,14 0 2-15,16 0 0 16,7 0-2-16,7 0 5 16,-7 0-6-16,-14 0-4 15,-24-2 2-15,-15 2-6 16,-20-2 4-16,-3-5 0 15,0-4 1-15,0-11-4 16,-7-6-2-16,-23 1 0 16,-5 10-2-16,1-1 1 15,7 10 1-15,4-3 1 16,16 8-1-16,2 3 0 0,5-5 2 16,0 5-2-1,0 0 0-15,0 0-2 0,0 0-4 16,23 0-4-16,19 5 10 15,15 9 1-15,-2 6 4 16,-2 3-4-16,-3 0 8 16,-13 3 0-16,-5-8 1 15,-22-8-8-15,-10 6-2 16,0 2-5-16,-37 7 4 16,-41 4-13-16,-9 3-38 15,15-5-17-15,19-6-7 16,33-7-19-16</inkml:trace>
  <inkml:trace contextRef="#ctx0" brushRef="#br0" timeOffset="38505.296">16707 17937 128 0,'0'0'45'0,"0"0"-1"15,0 0 24-15,0 0 2 16,0 0-20-16,0 0-8 16,14-45 1-16,-14 45-16 15,0 0-3-15,6 5-24 0,8 16 0 16,5 20 0 0,4 9 10-16,0 6-8 0,0 1 1 15,0-6 5-15,0-11 0 16,-5-4-8-16,-2-13 2 15,-6-14 1-15,-1-9 1 16,-5 0-1-16,3 0 10 16,-7-21 30-16,9-26 19 15,-2-15-42-15,0-4-14 16,0 4 8-16,-2 4-12 16,2 7 5-16,-3 7-14 15,-1 12-7-15,6 6-28 16,-5 12-23-16,3 6-13 15,-4 8 2-15,1 0-6 16,8 0-8-16,11 8 4 16,4 6-10-16</inkml:trace>
  <inkml:trace contextRef="#ctx0" brushRef="#br0" timeOffset="38840.545">17169 17748 84 0,'0'0'21'16,"0"0"16"-16,0 0 2 16,0 0-9-16,0 0 3 15,0 0-19-15,7-62-3 16,27 62 1-16,1 0 5 0,-5 0-6 16,0 0-3-16,-7 0-7 15,-3 10 6-15,-10 4-5 16,-5 12 2-16,-5 0 2 15,0 6 0-15,-31 4 3 16,-3-2-2-16,4-1-4 16,14-7-3-16,16-8 0 15,0-4 0-15,0-4 0 16,0-2-1-16,39-4-3 16,21-4-6-16,20 0 7 15,8-4-4-15,-12-4-29 16,-26-2-22-16,-24 10 0 15,-19 0-14-15</inkml:trace>
  <inkml:trace contextRef="#ctx0" brushRef="#br0" timeOffset="39067.387">17915 18159 126 0,'0'0'27'0,"0"0"-1"16,0 0 12-16,0 0-17 15,0 0-19-15,0 0-1 16,89-11-2-16,-6 11-11 16,16 0-20-16,0 0-27 0,-3 0-36 15</inkml:trace>
  <inkml:trace contextRef="#ctx0" brushRef="#br0" timeOffset="39387.083">18697 17995 134 0,'0'0'36'0,"0"0"1"16,0 0 14-16,0 0-9 15,0 0-25-15,0 0-7 16,27 54 11-16,-11-18 10 15,-2 8-7-15,-2-4 1 16,-5 0-13-16,6-7-3 0,-6-12 2 16,0-8-4-16,2-3-5 15,-6-10 0-15,1 0 0 16,3 0 15-16,12-10 8 16,15-24 21-16,8-13-26 15,4-6-11-15,-3-4-8 16,-6 7 2-16,-2 0-3 15,-5 6-10-15,-7 14-28 16,-8 7-36-16,-10 18-10 16,-5 5 4-16,0 0-30 15,0 14-43-15</inkml:trace>
  <inkml:trace contextRef="#ctx0" brushRef="#br0" timeOffset="39942.313">19757 18173 146 0,'0'0'31'15,"0"0"-27"-15,0 0 12 16,0 0 9-16,0 0-16 15,0 0-7-15,-4-10 0 16,4 10 5-16,0 0 1 16,0-1 8-16,23 1-9 0,20 0 0 15,17 0-2-15,12-7 2 16,20 3-4-16,-9 1 0 16,-1-8-1-16,-10 3 0 15,-19-2-1-15,-10-3 1 16,-17 8 0-16,-15-3 10 15,-11 0 8-15,0 2 3 16,0-2-6-16,-7-2 2 16,-28 3-3-16,-3-4-12 15,0 3-1-15,0 0 0 16,7 8-1-16,13-4 3 16,5 4-1-16,10-2-3 15,3 2-1-15,0 0 0 0,16 0-4 16,33 0 4-16,15 6 3 15,9 12 2-15,-1-2 2 16,-14 2-2-16,-17 4 2 16,-14 0-5-16,-15-2-2 15,-12 2-7-15,-3 5 6 16,-56 4-5-16,-24 9-16 16,-23-1-41-16,-13 2-26 15,11-1 7-15,25 1-45 16</inkml:trace>
  <inkml:trace contextRef="#ctx0" brushRef="#br0" timeOffset="42458.163">21535 17856 46 0,'0'0'73'15,"0"0"-42"-15,0 0 6 16,0 0 8-16,0 0-5 16,0 0-7-16,-66-54-5 15,55 54 5-15,3 0-2 16,-3 0-11-16,-8 0-6 15,-4 15-5-15,-11 20 0 16,-9 14-2-16,6 9 2 0,6 10-3 16,13 3 1-1,18-4-1-15,0-5-6 0,30-13-1 16,30-7-1-16,13-17 2 16,8-12 1-16,2-13 5 15,9 0 5-15,-12-26 3 16,-11-11 16-16,-13-14-9 15,-13-10 23-15,-17-16-15 16,-19-15-12-16,-7 7-13 16,0 6 1-16,-33 21-5 15,-20 16 0-15,-13 12-2 16,-6 12-8-16,-1 10-24 0,8 6-23 16,15 2-17-1,17 0-9-15,17 10-17 0,16 13-3 16,0 2-5-16</inkml:trace>
  <inkml:trace contextRef="#ctx0" brushRef="#br0" timeOffset="42784.508">22438 17580 118 0,'0'0'39'15,"0"0"-8"-15,0 0 20 0,0 0 10 16,0 0-18 0,0 0-12-16,-26-67-3 0,26 67-13 15,-12 4-6-15,-8 27-2 16,-14 14 4-16,-12 18 9 16,0 7 10-16,0 12-4 15,9 7 0-15,2 5-15 16,8 4 1-16,17-10-7 15,10-16-1-15,0-13-4 16,42-19-12-16,31-14-43 16,17-13-29-16,14-8-10 15,2-5-1-15,-19 0 16 16,-21-18-52-16</inkml:trace>
  <inkml:trace contextRef="#ctx0" brushRef="#br0" timeOffset="45090.438">22808 18021 29 0,'0'0'53'0,"0"0"-26"16,0 0 0-16,0 0-5 16,0 0 5-16,0 0-1 15,30-80 1-15,-30 80-7 16,0 0-1-16,0 0-5 15,0 0-5-15,4 0-6 16,8 21-3-16,2 22 3 16,2 13 0-16,0 8 6 0,-5 3 0 15,1 1 2-15,-1-8-8 16,1-4 2-16,2-12-3 16,6-10 0-16,-4-15-2 15,1-13 6-15,-4-6-1 16,1 0 2-16,9-21 40 15,12-20-3-15,2-24-29 16,2-7-8-16,-9-13-1 16,-7-4-2-16,7 0-4 15,-3 13 0-15,-4 18 0 16,-7 23 0-16,-9 16-1 16,-7 10-21-16,0 9-23 0,0 0-4 15,0 0-18-15,0 7-25 16,0 8 14-16,0 4-25 15</inkml:trace>
  <inkml:trace contextRef="#ctx0" brushRef="#br0" timeOffset="45635.065">24287 17495 32 0,'0'0'55'16,"0"0"-28"-16,0 0-12 15,0 0 8-15,0 0 2 16,0 0-5-16,145 107 1 16,-126-41 16-16,-8 6 6 15,-2 18-11-15,-9 9-13 16,0 7-6-16,-16 2-7 15,-18-9-2-15,-15-15-1 16,-13-8-3-16,-18-14-7 0,-31 0-27 16,-25-15-65-16,-25-18-36 15</inkml:trace>
  <inkml:trace contextRef="#ctx0" brushRef="#br0" timeOffset="50269.741">23795 17690 37 0,'0'0'49'15,"0"0"-19"-15,0 0-1 16,0 0 0-16,0 0-7 16,0 0-3-16,4-38-7 15,-4 38 3-15,0-2 1 16,0 2 0-16,0-4 0 0,5 4-1 15,2-4-3 1,-3 4-8-16,6 0-4 0,-1 0-2 16,2 0 0-16,8 4 2 15,-3 14-1-15,-5 8-1 16,-8 2 1-16,-3 4 1 16,0 2-2-16,-7 2-3 15,-32-4 3-15,-1-1 1 16,-10-3 1-16,4-6-2 15,20-10 2-15,10-6-1 16,12-2 2-16,4-4-2 16,30 0 1-16,96-10-18 15,68-8-14-15,54 2-51 16</inkml:trace>
  <inkml:trace contextRef="#ctx0" brushRef="#br0" timeOffset="95609.273">27880 12477 50 0,'0'0'42'0,"0"0"-1"0,0 0-10 15,0 0-9-15,0 0-11 16,0 0 0-16,0 0 4 16,320-49-1-16,-129 37-4 15,37-1-8-15,39 0-2 16,16 6 3-16,2 1-2 15,-6 3 0-15,-24 3-1 16,-34 0 2-16,-33 0 0 16,-40 0 6-16,-29 0 4 15,-24 0 6-15,-27 0-9 16,-19 0-2-16,-17 0 2 16,-29 0-4-16,-3 0 3 0,0 0-8 15,-35-4-1-15,-52 2-4 16,-58 2-13-16,-53 0 7 15,-46 0 9-15,-35 2 0 16,-33 6 2-16,-27 3 0 16,-20-6 0-16,-11 1 1 15,34-2-1-15,62 4 0 16,91-2 15-16,91 4 1 16,62-2-9-16,30 0-7 15,27-2-1-15,79-3 1 16,78-3 4-16,74 0 10 15,75-7-5-15,47-5-6 0,22 0-1 16,-10 2-2-16,-18 4-1 16,-51 0-4-16,-33 2 3 15,-53 2 2-15,-46-1 3 16,-61 3-3-16,-61 0 0 16,-39-1-1-16,-30 0 1 15,0 1-6-15,-53-5-19 16,-46 4-22-16,-47 1-25 15,-22 0 19-15,-7 0-6 16,14 0-17-16</inkml:trace>
  <inkml:trace contextRef="#ctx0" brushRef="#br0" timeOffset="110381.989">9786 17852 91 0,'0'0'53'16,"0"0"-15"-16,0 0 11 0,0 0 7 16,0 0-5-16,0 0-8 15,-20-32-10-15,20 32-3 16,0 0-8-16,0 0-11 16,0 0 7-16,0 18-16 15,0 18-1-15,0 17 13 16,0 15-6-16,0 12 4 15,0-4 4-15,0 0-11 16,4-10 8-16,12-16-13 16,-1-10 8-16,12-4-2 15,0-17-6-15,3-7 0 16,12-4 0-16,11-8-8 0,16 0 5 16,0-12-14-1,-5-14-17-15,-18-2 8 0,-16-2-18 16,-14-2 2-16,-16-5-16 15,0 2-3-15,0-1 3 16,-27 6 12-16,-3 3 0 16,-9 5-6-16,-7 8-12 15</inkml:trace>
  <inkml:trace contextRef="#ctx0" brushRef="#br0" timeOffset="110629.601">9630 17827 39 0,'0'0'6'0,"0"0"13"16,0 0 12-16,0 0-7 16,-27-109-9-16,34 91-3 15,27-1-2-15,5 2-1 16,3 5 0-16,8-3-1 16,-1 7 3-16,5-1-2 15,-5 5-7-15,-12 4 0 16,-1 0-2-16,-17 0-1 15,-12 8-2-15,-7 14-9 16,0 11-18-16,-7 6-11 16,-25 5-46-16</inkml:trace>
  <inkml:trace contextRef="#ctx0" brushRef="#br0" timeOffset="110786.205">9835 18043 38 0,'0'0'32'0,"0"0"-8"16,0 0-3-16,211-31-12 15,-162 31-9-15,1 0-3 16,-13 0-19-16,-5 0-54 16</inkml:trace>
  <inkml:trace contextRef="#ctx0" brushRef="#br0" timeOffset="113704.597">24379 17317 46 0,'0'0'21'16,"0"0"-19"-16,0-126 16 0,-11 86 10 15,-28 0-8 1,-17 3-9-16,-29 1 1 0,-21 2-2 16,-23 10-2-16,-29 2-2 15,-13 4-1-15,-28 7-3 16,-22 0 1-16,-10 7-2 15,-13 4 0-15,-1 0 0 16,1 22 0-16,-9 18-1 16,2 14 2-16,-4 13 0 15,8 9 5-15,20 10-1 16,38 6-1-16,44 12-1 16,53 21 1-16,53 21 0 15,39 25 4-15,32 11 0 16,67 2-2-16,37-18-3 15,36-22-1-15,35-22 2 0,37-18 1 16,27-20 2-16,29-16-3 16,20-20-3-16,27-20 0 15,16-16-2-15,-8-1-1 16,-4-11 1-16,-24 0-3 16,-18 0 3-16,-15-19-1 15,-20-25 1-15,-14-30 0 16,-25-28 2-16,-28-26 0 15,-35-25 0-15,-50-25 2 16,-69-26-2-16,-53-11 4 16,-83 0-6-16,-97 19 5 15,-75 25-5-15,-62 15 1 0,-42 17-3 16,-3 23-3 0,38 32-8-16,60 21-16 0,63 32-16 15,59 31 11-15,13 6-42 16,3 42 16-16</inkml:trace>
  <inkml:trace contextRef="#ctx0" brushRef="#br0" timeOffset="115211.887">25877 17637 66 0,'0'0'24'0,"0"0"-22"15,0 0 1-15,0 0 7 16,0 0 9-16,0 0 1 15,145 9-3-15,-49-9 2 16,19 0-7-16,10-4 1 16,12-14-1-16,20-4 4 15,22-14 0-15,19-13-2 0,23-9-6 16,5-3 2 0,-13-12-8-16,-15 2 1 0,-18 0 1 15,-28-6-2-15,-19 1 1 16,-15-4 2-16,-15-4-3 15,-22-6 2-15,-8-5-4 16,-17 3 0-16,-10-2-1 16,-8 0 4-16,-7 4-5 15,-8 5 2-15,-12 9 0 16,-11 10 2-16,0 8-2 16,-11 8-1-16,-38 1-2 15,-13-5 0-15,-7 6 2 16,-7-2 0-16,-7 2-1 15,-6 2 0-15,3 6 2 16,-6 4 0-16,-4 5-1 0,1 0 0 16,12 9 1-16,14 3 0 15,23 11 0-15,23 0 0 16,15 5 0-16,3 0 0 16,5 3 1-16,0 0 1 15,0 0 0-15,0 0-1 16,0 0 0-16,0 0 2 15,0 0-3-15,0-3 0 16,0 3 0-16,0-4 2 16,0-1-2-16,0 3 0 15,-7-2 1-15,0-4-4 16,0 0 3-16,-5 2 0 0,-4 2-1 16,1-3 2-1,3 1-3-15,5 1 2 0,3 1 0 16,4 4 2-16,0 0-2 15,0 0 0-15,0 0 2 16,0 0 0-16,0 0 0 16,0 0 1-16,0 0-2 15,0 0 4-15,0 0-5 16,0 0 0-16,0 0-1 16,0 0-5-16,-3 0 5 15,3 9-4-15,0 8 5 16,0 1 0-16,0 4 0 15,0 0 0-15,0 3-1 0,0-4 3 16,0 2-2-16,0-10 0 16,3 1 1-16,5-1-1 15,0-9 0-15,-4-4 0 16,-1 0 4-16,-3 0-3 16,0 0 17-16,8-4 19 15,-5-19-12-15,1-4-15 16,-4-10-10-16,0-1 1 15,0-2 1-15,0-2 3 16,-18 0-7-16,2 0 2 16,9 6 0-16,3 6 2 15,4 10-2-15,0 8 0 16,38 8-1-16,31-1-7 0,23 5 8 16,-2 0-1-16,-9 0-12 15,-28 0-10-15,-26 0-40 16,-27 0-32-16,0-4-31 15</inkml:trace>
  <inkml:trace contextRef="#ctx0" brushRef="#br0" timeOffset="137416.262">6598 3842 34 0,'0'0'32'0,"-363"-50"-17"15,155 34 4-15,-6 4 7 0,-4 10-8 16,0 2-1-16,1 8-6 16,-4 24-2-16,16 14-1 15,14 19 6 1,19 14-11-16,23 17 3 0,11 14-2 16,25 9-3-16,18 3 5 15,26 3-3-15,30 1 5 16,35-5-1-16,4 3-5 15,66-2 2-15,52-1-4 16,41-6 1-16,52-5 1 16,56-16-1-16,41-13 0 15,44-12-1-15,21-18-2 0,13-14 1 16,6-17-7-16,1-16-3 16,-4-4 10-16,-1 0 0 15,-13-23 0-15,-18-10 0 16,-17-11 1-16,-20-9-4 15,-14-11 4-15,-13-6 0 16,-8-10 0-16,-21-8 1 16,-24-10-1-16,-26-9 3 15,-35 0-2-15,-30 0 11 16,-34-2 5-16,-46-1 8 16,-43-4 4-16,-26-9-8 15,-62-1-1-15,-67-8-5 16,-55 1-12-16,-55 9-1 15,-63 14-2-15,-68 19-2 16,-72 21-1-16,-57 18-28 0,-42 27-14 16,-16 20-4-1,12 6 19-15,25 42 10 0,51 17-4 16,57 15-10-16,58 7-28 16</inkml:trace>
  <inkml:trace contextRef="#ctx0" brushRef="#br0" timeOffset="140561.642">14206 3957 47 0,'0'0'28'16,"0"0"-2"-16,-168-141-3 16,95 92 1-16,-19-5-8 15,-17 0-3-15,-26-4 3 16,-24 3-3-16,-25 5 1 15,-21 11 9-15,-16 9-6 16,0 14-6-16,14 9 1 16,16 7-4-16,24 5 0 15,10 31-6-15,12 10-2 16,16 12 1-16,17 12 0 16,13 9-1-16,20 12 0 15,10 12 3-15,16 12-3 16,23 1 0-16,17-3 1 0,13-3-2 15,46-11 1-15,57-6 0 16,51-11-1-16,54-10 3 16,56-10-3-16,46-6 2 15,20-3-1-15,6-3 2 16,1-6 0-16,0-10-1 16,7-12-1-16,-5-14 1 15,8-8-1-15,-18-10 0 16,-12-20 0-16,-10-10 1 15,-20-4 0-15,-27-6 0 16,-32-9 0-16,-26-5 0 16,-31-4 2-16,-26-2-3 15,-30 4 5-15,-35 2-4 0,-30-1 2 16,-35 2-2-16,-15-4 3 16,-23-2-1-16,-46 0 9 15,-30-6-11-15,-19 1 1 16,-15 0-2-16,-28 3 1 15,-21 4-1-15,-21 0 0 16,-10 4-2-16,-20 2 2 16,-15 5 0-16,-22 12-1 15,-31 14-3-15,-23 18-21 16,-19 12-12-16,7 0-10 16,26 34-2-16,36 4-9 15,50 6-34-15</inkml:trace>
  <inkml:trace contextRef="#ctx0" brushRef="#br0" timeOffset="173530.325">7426 17201 39 0,'0'0'108'16,"0"0"-57"-16,0 0-4 15,0 0 16-15,0 0-5 16,0 0-9-16,0 0-7 16,0 0-11-16,3-24 0 15,-3 24-5-15,0 0 4 16,0 0-25-16,0 0-5 16,0 6 0-16,0 20-9 15,0 6 9-15,-7 12 3 16,-9 0 1-16,0-4 2 0,6 0 0 15,3-12-6 1,1-10 3-16,3-6-3 0,3-6 0 16,0-6 0-16,0 0 0 15,0 0 3-15,0 0 7 16,0 0 2-16,0 0 9 16,-4-10 6-16,-3-4-1 15,-5-2-18-15,5 6-4 16,0 6 4-16,-2 4-8 15,5 0-2-15,4 0-2 16,-7 0-12-16,0 0-13 16,2 0-9-16,-2 0-14 15,7 8-7-15,0-2 18 0,0 6 20 16,0-3 3-16,7-8 0 16,25-1 14-16,1 0 4 15,1 0 6-15,1-6 2 16,-8-1 13-16,-8-8 2 15,1 7 7-15,-10-2-14 16,1-6-2-16,-2 10-14 16,-2-2-15-16,-4 8-27 15,1 0-42-15,8 0-38 16,-1 0 6-16</inkml:trace>
  <inkml:trace contextRef="#ctx0" brushRef="#br0" timeOffset="174421.872">6212 18056 90 0,'0'0'58'0,"0"0"-25"16,0 0-3-16,0 0-1 0,0 0-11 15,0 0-5-15,-10-7-9 16,-6 7-4-16,-7 22-1 16,0 5-1-16,0 12 2 15,0 11 0-15,9 5 0 16,1 3 0-16,13-2 0 15,0-10 2-15,0-6-1 16,16-3 1-16,11-16-2 16,12-2 1-16,1-15-1 15,13-4 0-15,6-6 5 16,1-21 1-16,-2-9 5 16,-5-1 9-16,-15-10 9 15,-12-5 5-15,-10-3-10 16,-16-6-2-16,0 2-1 15,-11 5-18-15,-24 10 7 0,1 22-8 16,-1 4 1-16,1 12-3 16,-5 6-10-16,6 0-20 15,-6 0-25-15,12 24-22 16,4 2 0-16,13 8-2 16,10-2-36-16</inkml:trace>
  <inkml:trace contextRef="#ctx0" brushRef="#br0" timeOffset="174784.357">6872 17587 95 0,'0'0'47'16,"0"0"-14"-16,0 0-7 15,0 0-7-15,0 0-12 16,0 0-6-16,-23 73 3 16,-10-10 21-16,-10 12-2 15,-3 10-2-15,0 0 13 16,0 10-20-16,9-3-6 0,3-2 0 15,15-2-4-15,10-7-1 16,9-14-3-16,20-8-4 16,41-19-30-16,15-18-17 15,11-18-12-15,-9-4-3 16,-7-14-17-16</inkml:trace>
  <inkml:trace contextRef="#ctx0" brushRef="#br0" timeOffset="175178.29">7182 18123 62 0,'0'0'74'0,"0"0"-32"16,0 0 7-16,0 0 9 15,0 0-15-15,0 0-22 16,10-22-21-16,-10 22-1 15,0 14-6-15,4 14-3 16,8 10 10-16,2 4 7 16,-5 7-7-16,-2 1 8 15,-3-2-2-15,5-12-1 16,-2-6-2-16,-4-16-2 16,1-4 0-16,-4-6-1 15,0-4 2-15,3 0 2 0,1 0 5 16,5-8 38-1,5-24 25-15,14-16-21 0,6-20-43 16,-1 5-1-16,-1 10-7 16,-5 9-1-16,-9 19-3 15,-6 6-25-15,-5 4-38 16,2 11-9-16,-9 4 4 16,3 0-14-16,1 0-2 15</inkml:trace>
  <inkml:trace contextRef="#ctx0" brushRef="#br0" timeOffset="175504.908">7601 17981 39 0,'0'0'65'0,"0"0"-37"16,0 0 10-16,0 0 2 15,0 0-15-15,0 0-10 16,-35-56-5-16,35 49-5 16,0 3 1-16,15 4-6 15,-2 0 0-15,-3 0-4 16,1 9 4-16,5 5-1 16,-9 4 1-16,2 0-2 15,-9 4-5-15,0-5-4 16,0 2 8-16,0-5 3 0,0-3-3 15,0 4 2-15,0-7-22 16,0-2-12-16,11-6-8 16,15 0-21-16</inkml:trace>
  <inkml:trace contextRef="#ctx0" brushRef="#br0" timeOffset="175843.641">7978 17652 55 0,'0'0'58'0,"0"0"-17"0,0 0-1 16,0 0 0-16,0 0 6 15,0 0 1-15,0-76-8 16,0 72-3-16,0 4-17 15,3 0-7-15,6 0-12 16,14 8-10-16,11 18 5 16,15 20 5-16,8 25 5 15,8 18-4-15,4 17 21 16,-16 15-11-16,-23 3 6 16,-30 2-4-16,-40-1-12 15,-88-9-1-15,-31-13-38 0,-9-13-66 16,23-21-40-1,50-26-54-15</inkml:trace>
  <inkml:trace contextRef="#ctx0" brushRef="#br0" timeOffset="176775.069">7643 17914 41 0,'0'0'49'16,"0"0"-20"-16,0 0-4 16,0 0-2-16,0 0-3 15,0 0-9-15,-5-9-4 16,5 9-1-16,16 0 0 16,3 0 0-16,1 0 0 15,-6 0-4-15,9 6 0 0,0 10-2 16,-7 4 0-1,-5 0 0-15,-8-2-2 0,-3 1 2 16,0 0-2-16,-7 3 1 16,-32 0 1-16,-2 4 3 15,-1 0-3-15,0-8 1 16,11 0 1-16,16-11-1 16,7-6-1-16,8-1 0 15,0 0 0-15,16 0-1 16,45 0 1-16,27-15 1 15,18 0-1-15,-3-3 2 16,-11 9 5-16,-23 4-6 0,-23 5-1 16,-20 0-4-1,-15 0-21-15,-2 10-22 0,-9 8-49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24:11.818"/>
    </inkml:context>
    <inkml:brush xml:id="br0">
      <inkml:brushProperty name="width" value="0.05292" units="cm"/>
      <inkml:brushProperty name="height" value="0.05292" units="cm"/>
      <inkml:brushProperty name="color" value="#FF0000"/>
    </inkml:brush>
  </inkml:definitions>
  <inkml:trace contextRef="#ctx0" brushRef="#br0">4135 4095 224 0</inkml:trace>
  <inkml:trace contextRef="#ctx0" brushRef="#br0" timeOffset="74090.848">12715 3579 170 0,'0'0'0'0</inkml:trace>
  <inkml:trace contextRef="#ctx0" brushRef="#br0" timeOffset="148459.949">24822 13789 430 0,'0'0'163'0,"0"0"-99"16,0 0 32-16,0 0 7 15,0 0-27-15,0 0-26 16,0 0 5-16,-10-5-4 16,10 5-17-16,4 0-11 15,23 0 7-15,8 7 6 16,21 8 15-16,15-3-27 15,18-2-6-15,22-4 17 16,14-1-14-16,14-4 2 16,12 0-5-16,5 2-5 0,0-1 0 15,0-2-7-15,-9 1-5 16,-5-1 4-16,-8 0-4 16,-5 0 1-16,1 0 2 15,-1 7-2-15,9 3 7 16,9 0-5-16,7 5 3 15,4 0-3-15,0-1-2 16,-10 1-1-16,-17-2-1 16,-13-1 0-16,-18 1 1 15,-6-1 0-15,-7-1 2 16,-7-1 4-16,12 1-6 16,10-2 6-16,16 1-3 15,9 0 0-15,2 3 0 16,2-5-4-16,1-2 3 15,2 0 1-15,-7 0-4 0,-18 2-1 16,-17-2 0-16,-15 2-2 16,-10-2 2-16,-3-2 1 15,-4 2 0-15,3 0 0 16,3 0 1-16,6 2-1 16,6 0 0-16,5 2 0 15,-1-3 2-15,5 4-1 16,-5-7-1-16,-3 2 0 15,-10-2 2-15,-5 0-3 16,-2 0 1-16,5 0 0 16,2-2 3-16,7 2-2 15,2-2-1-15,4-2 0 0,3 3-2 16,7-3 1-16,-1 0 0 16,5 0-1-16,-3 0 0 15,-8 0 2-15,-9 0 0 16,-14 0 1-16,-8 0 1 15,-8-3-1-15,-3-3-1 16,-8 0 0-16,-8 0 3 16,-2 2-2-16,-1 0 1 15,7 0-2-15,12 0 4 16,1 4-8-16,-1-5 4 16,-8 5-1-16,-10 0 0 15,-12 0 2-15,-9 0-1 16,1 0 0-16,-5-1 1 0,0 1-1 15,0 0 0-15,0 0 0 16,0 0 0-16,0 0 2 16,0 0 0-16,0 0-2 15,0 0-8-15,0 0-5 16,0 0-24-16,0 0-39 16,0 0-47-16,-9 10-85 15,-29 10-36-15,-26 0-62 16</inkml:trace>
  <inkml:trace contextRef="#ctx0" brushRef="#br0" timeOffset="149998.86">22853 12775 175 0,'0'0'554'0,"0"0"-488"16,0 0 8-16,0 0 58 15,13-132-43-15,-55 98-58 0,-23 0-27 16,-22 7-2-1,-19 10 7-15,-27 13-1 0,-8 4 9 16,-2 16 10-16,18 22 12 16,18 12-6-16,22 12-19 15,12 10-6-15,13 13 1 16,11 9-1-16,9 8 13 16,9 8 1-16,2 5-6 15,2 5-1-15,-4 8 11 16,-3 8 1-16,-3 6-4 15,-2 2-13-15,3-7 2 16,10-7-8-16,1-15 1 16,10-8 2-16,6-11-1 15,9-8 5-15,0-12-3 0,9-5-8 16,28-8 6-16,24-4-4 16,21-15 3-16,23-13-2 15,22-17-2-15,18-14 1 16,19 0 1-16,8-10-1 15,0-15-1-15,-12-3-1 16,-18-9-2-16,-17-2-2 16,-13-10 8-16,-14-5-4 15,-11-8 3-15,-4-10-2 16,4-6 3-16,6-4-2 16,7-13-2-16,-4 1 3 15,-9 2-1-15,-16 6 3 16,-15 6 3-16,-16 3 10 0,-13-2 11 15,-15-7-9-15,-12-6-6 16,0-10 1-16,-15-10-7 16,-22-14 4-16,-15-11-3 15,-17-5-7-15,-20 0 2 16,-21 6-4-16,-21 11 0 16,-14 7-1-16,-11 17-3 15,3 21-6-15,6 26-15 16,11 30-33-16,11 24-46 15,2 10-76-15,-3 38-182 16,3 16-289-16</inkml:trace>
  <inkml:trace contextRef="#ctx0" brushRef="#br0" timeOffset="146157.476">24359 4298 125 0,'0'0'199'0,"0"0"-64"15,0 0-5-15,0 0-19 16,0 0-23-16,0 0-37 16,0 0-11-16,0 0 8 15,-170-71-9-15,99 89-10 16,-6 16 0-16,3 8-6 15,5 6 6-15,11 4-12 16,8 3 1-16,15 3-7 16,13 6-5-16,15-1 0 15,7 6-3-15,22-1 2 16,26-3 2-16,20-7-6 16,15-10 4-16,9-12 4 15,3-12-6-15,-1-12-1 0,-7-12 1 16,-5 0 0-1,-8-12 2-15,-8-20 2 0,-3-11 12 16,-9-10 12-16,-6-10-16 16,-12-7-5-16,-16-2-3 15,-14-4-4-15,-6-2-2 16,-33-1-1-16,-25 0-5 16,-15 2 3-16,-8 11-7 15,6 10-10-15,8 16 5 16,11 18-11-16,11 16-11 15,12 6-29-15,4 7-21 16,2 26-30-16,10 14-3 0,5 12-34 16,12 3-4-16,0-1-60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26:42.652"/>
    </inkml:context>
    <inkml:brush xml:id="br0">
      <inkml:brushProperty name="width" value="0.05292" units="cm"/>
      <inkml:brushProperty name="height" value="0.05292" units="cm"/>
      <inkml:brushProperty name="color" value="#FF0000"/>
    </inkml:brush>
  </inkml:definitions>
  <inkml:trace contextRef="#ctx0" brushRef="#br0">12363 2292 57 0,'0'0'96'0,"0"0"-58"16,0 0 11-16,0 0 2 16,0 0-6-16,0 0-13 0,0 0-6 15,-34-94-7-15,-8 81-3 16,-11 1-2-16,-7 1-4 16,-25 0-1-16,-11 1-7 15,-6 4 0-15,-5 3-2 16,8 3 1-16,4 0 0 15,-4 0-1-15,-4 0-2 16,-1 9 1-16,1 9 2 16,4 5-1-16,4-2 0 15,-1 9-4-15,6 1 1 16,5 5 2-16,2 6-2 16,-2 4 2-16,-2 8 1 15,-5 0 0-15,9-2-1 16,11 1 1-16,6-2 0 15,4 1 1-15,13 3-1 16,-1-3 0-16,9 0 1 0,15 1 0 16,3 1 5-1,7 2-1-15,13-3-4 0,3 2 5 16,0-1 3-16,0-2-6 16,33-1 3-16,20 3-2 15,16-3-2-15,23 1-1 16,7 2 7-16,13-7-4 15,-3-1-1-15,10-7 2 16,3-6-2-16,19-2 0 16,8-6 3-16,10-2-3 15,9-3-3-15,4-4 0 16,12-5 0-16,10-2 3 16,15-1-1-16,12-4-2 0,4 2 0 15,8-3-1-15,-4 3 1 16,-5 1 1-16,3-3 2 15,8 4 2-15,5 0-4 16,5 0 1-16,-14-1-2 16,-1 2-4-16,-9-3 4 15,0-2 2-15,1 0-2 16,-1 0 0-16,-4 1-2 16,-8-4 2-16,-6 4 0 15,-1-4 5-15,-4 2-3 16,7 0-2-16,9-2 2 15,4 3-2-15,-4-1 1 0,-9-1-2 16,-7-2-1 0,-3 0 1-16,-8 0 1 0,-1 0 0 15,-14 0-4-15,-8 0 4 16,-3 0 0-16,11 0 3 16,14-5 1-16,5 1-6 15,0 3 4-15,-6 1-2 16,-8 0 1-16,-14-2 2 15,-6 1-2-15,-17-3-2 16,-5-2-1-16,-6-1 1 16,2-3 1-16,1 0 0 15,6-3 0-15,2-2 0 16,14 1 0-16,-6 0-1 16,1 1 2-16,-13 2-1 0,-10-1 0 15,-15-1 0-15,-8-2 0 16,-4-3 3-16,9-3-1 15,-6-1-2-15,1 0 0 16,-4 0 5-16,-7-2-2 16,0-2-3-16,-2 0-1 15,-1-3 1-15,-13 0 0 16,-16 0 0-16,-5-8 4 16,-11-3-4-16,-5 0 8 15,0-4-7-15,1-1-1 16,6-1 2-16,8 6 5 0,-5 2-6 15,-3 3 2 1,-7 6 5-16,-12 1-2 0,-12-2 6 16,-4 1 0-16,-7-2 3 15,-4 0 1-15,0-5-2 16,-11-4-5-16,-31-2-5 16,-15-4 6-16,-16 4-10 15,-3 2 4-15,-12 2 0 16,-15 1-4-16,-5 5 0 15,-5 0-2-15,-12 0-2 16,-13 5 4-16,-38-3 0 16,-41 5-2-16,-43-2 0 15,-48-6 2-15,-32-3 0 16,-6 0 2-16,-6-1 6 16,5 6 0-16,34 6-8 15,25 10 0-15,17 4-2 16,15 7-6-16,-12 1 4 0,-6-2 4 15,-12 2 0-15,-3-4 2 16,-4 0 4-16,-13-4-4 16,-7 0 4-16,5-3-2 15,5 1-4-15,22 3-8 16,14 2 4-16,0 3 4 16,-4-4-2-16,-12-1 2 15,2 0 12-15,-9-3-10 16,3 0 2-16,6-5 0 15,14-2-4-15,23-2-2 0,23 4-4 16,23 6 4 0,-1 2 0-16,5 6-4 0,-8 4 2 15,-15 0-2-15,-27 0-6 16,-24 11-12-16,-18 10-21 16,-8 0-21-16,13-2-13 15,17-1-3-15,27-2-5 16,29-2-6-16,20-6 17 15,20-6-53-15</inkml:trace>
  <inkml:trace contextRef="#ctx0" brushRef="#br0" timeOffset="12603.784">9492 5311 53 0,'0'0'27'15,"0"0"1"-15,0 0 3 16,0 0-5-16,0 0-7 16,0 0-4-16,0 6 5 15,0-6 4-15,0 0 0 16,0 0-9-16,0 0-2 15,0-10 2-15,0-1-1 0,0-1-1 16,0 0-3-16,0-3-1 16,0 0 3-16,16-4-3 15,-2 3-1-15,2-2-1 16,0 2 3-16,-6 0 2 16,3 2-4-16,-3-1 3 15,1-2-1-15,-2 1-1 16,1 2 3-16,3 2 0 15,-6 2 0-15,0-1-2 16,-3 8-4-16,1 0 1 16,-5 3 0-16,3 0-2 15,-3 0 0-15,0 0-4 0,0 0 3 16,0 0 0 0,0 0-4-16,4 0 2 0,-4 0 2 15,0 0-4-15,7 0 2 16,5-1-1-16,3-1 1 15,0-1 1-15,1 2-3 16,-5 1 0-16,1-1 1 16,3 1 0-16,4-3-1 15,4 3 2-15,0 0-2 16,7 0 1-16,0 0-1 16,6 0 0-16,4 0-1 15,15 0 1-15,5 0 0 16,13 0 2-16,6-2 0 15,-6 2-2-15,-1-1-2 16,-3-2 2-16,4 1 0 0,3 0 0 16,0 0 0-1,9 2 2-15,2-2 0 0,1 0 1 16,-1 0-2-16,-9-2-2 16,-8 2-1-16,-4 0 0 15,-1-2-1-15,-1 0 3 16,1-2 2-16,1 1-2 15,-3 4-2-15,3 0 2 16,-1-4-1-16,-1 3 2 16,1-2-1-16,-4 2 0 15,-7-2 0-15,3 4 0 16,0-2 2-16,8 2-2 16,8 0 1-16,6-2-2 15,6 0 1-15,-5 2-2 0,-8-2 4 16,-8 0 1-16,-2-1-3 15,-9 3 2-15,0-1-2 16,-4 1 1-16,-3 0-4 16,0-2 7-16,8 2-4 15,-1-3 0-15,12 2 0 16,-3-1 0-16,-9-1 0 16,-3 3 0-16,-8 0 0 15,-8 0 2-15,-1 0-2 16,-6 0 0-16,5 0 0 15,8 0-2-15,6 0 0 16,16 0 2-16,11 0 2 16,13 0 0-16,13 0-2 0,1 0 1 15,-5 0-1 1,-7 0 0-16,-19 0 0 0,-8 0-1 16,-12 0-1-16,-6 0 2 15,-6 0-1-15,9 0 1 16,3 0 0-16,10 0-1 15,17 0-1-15,3 0 4 16,10 0-4-16,1 0 4 16,-5 0-4-16,-9 0 1 15,-4 0 1-15,-8-1 0 16,-5-5 3-16,-10 2-3 16,-3-2 0-16,-5 2 1 0,5 1-1 15,7-1 0 1,2 3 0-16,5-2 0 0,2 3 0 15,-9 0 0-15,-4 0-4 16,-15 0 4-16,1 0 0 16,-5 0 0-16,4 0-5 15,8 0 5-15,8 0 3 16,15 0-3-16,11 0-2 16,8 0 1-16,8 0 1 15,-13 0-4-15,-3 0 2 16,-10 0 0-16,-13 0 2 15,-4 0-1-15,-3 0 1 16,0 0 0-16,7 0 0 0,4 0-1 16,12 0 2-16,3 0-1 15,13 0 0-15,6 0 0 16,-7 0-1-16,-4 0 3 16,-18 0-3-16,-18 0 1 15,-12 0-2-15,-18 0 2 16,-1 0 1-16,-3-1-1 15,10 1-1-15,3-2 1 16,0-1 0-16,3 2 0 16,-3-1 0-16,-3-1 0 15,-6 2-2-15,-2-1 2 16,-5-2 3-16,9 2-3 0,2 2-1 16,10-3 1-16,-10 2 1 15,1-2-1-15,-3 2-3 16,-9-2 3-16,6 3-1 15,-10 0 4-15,-3-1-3 16,0 1 1-16,0-3 0 16,0 3-1-16,0 0 1 15,0 0 1-15,0 0 0 16,0 0-2-16,0 0 1 16,0 0-1-16,0 0-1 15,4 0-1-15,-4 0-1 16,7 0-1-16,-4 0 2 15,10 8 4-15,-6 5-2 0,0-1 0 16,-2 4 0-16,2 3-1 16,-3 2 1-16,-4 2 0 15,0 6-3-15,0-2 3 16,0 4 0-16,0-3-1 16,0-6 1-16,0 0 0 15,0-4 0-15,0-3 0 16,0-4 0-16,0-1 1 15,0-3-1-15,0-4 0 16,0-1 3-16,0-2-3 16,0 0 1-16,0 0-1 15,0 0 7-15,0 0 2 16,0 0 3-16,0 0 11 0,0-5-6 16,0-6-5-16,-11 0-7 15,-8-1-1-15,-4-1-3 16,0 3 3-16,3 0-4 15,6 6 2-15,5 3-4 16,6 1-2-16,-1 0-1 16,4 0-3-16,0 0 0 15,0 0-16-15,0 0 7 16,0 0-4-16,0 0-12 16,0 0-13-16,0 0-19 15,0 0-15-15,0 0-11 16,0 0 16-16,0 0-11 15</inkml:trace>
  <inkml:trace contextRef="#ctx0" brushRef="#br0" timeOffset="14906.867">9660 5085 9 0,'0'0'20'0,"0"0"-1"15,0 0-3-15,0 0-1 16,0 0-1-16,0 0-4 15,34-12 0-15,-34 12-4 16,0 0-1-16,0 0 2 16,5 0 2-16,-5 0 3 15,0 0-2-15,0 0-2 16,0 0 2-16,0 0-3 16,0 0-1-16,0 0 1 15,0 0-5-15,-13 0 1 16,-13 0-2-16,-4 0 0 15,7-4-1-15,0 2 0 16,7-2 1-16,5 0 0 0,-1-2-1 16,-2 0 1-16,1 0-1 15,3 4 0-15,-3 2 1 16,3 0-1-16,6 0 0 16,4 0-1-16,0 0 1 15,0 0 0-15,0 0 0 16,0-3 0-16,0 3 1 15,0-1 0-15,0 0 2 16,-5-2 3-16,-2 3-1 16,0-2-2-16,3 1-1 15,1 1-1-15,3 0 2 16,0 0 0-16,0 0 0 0,0 0 2 16,0 0-4-16,0 0 0 15,0 0 1-15,0 0-2 16,0 0 4-16,0 0-4 15,0 0 2-15,0 0 2 16,0 6-4-16,-6 7 5 16,3 7 9-16,-4 4-11 15,7 4 7-15,0 0-1 16,0 3-3-16,0-2 4 16,0 2-5-16,0-3 2 15,0-5-1-15,0-1-5 16,0-5 3-16,0-1-2 15,0-1-1-15,0-7 1 0,0-2-1 16,0-3 1 0,0-3-1-16,0 2-1 0,0-2 5 15,0 2-2-15,0-2 2 16,0 0 5-16,0 0-5 16,0 0 5-16,0 0 2 15,0 0-7-15,0 0 8 16,0 0 0-16,0 0 0 15,0 0 7-15,0 0-12 16,-7-8-4-16,-6-4-2 16,3-2 2-16,-3 0 0 15,6-2-4-15,0 2 0 16,-5 0 0-16,5 4 1 16,0 2-1-16,-2 2 1 0,9 2 2 15,0 4-5-15,0 0 2 16,-4 0-3-16,4 0 2 15,0 0-7-15,0 0 2 16,0 0 5-16,0 7-2 16,0 8 3-16,0-4 0 15,0 2 2-15,4-5-4 16,12 1 4-16,-2 0-2 16,9-3 0-16,0 2-4 15,3-4 3-15,-3-2-1 16,-7-2-3-16,-5 0 3 15,-11 0-27-15,0 0-15 16,0 0-14-16,0-14-19 0,0-4 15 16,-14 0-5-16,1-2-50 15</inkml:trace>
  <inkml:trace contextRef="#ctx0" brushRef="#br0" timeOffset="29688.563">25332 4609 21 0,'0'0'30'16,"0"0"-12"-16,0 0 2 15,0 0 3-15,20-103-2 16,-20 70-6-16,-39-1-7 16,-7-2-1-16,-4 0-1 15,-3-2 5-15,-3 1-4 16,-6 4-1-16,-2-1 1 15,-5 1-5-15,0 2 6 0,-3 2-3 16,-4 1 2-16,-4 2 5 16,-5 5-10-16,-2-2 2 15,-8 5 0-15,-8 5-3 16,-5 2 1-16,-5 5-2 16,-5 6 1-16,-4 0 1 15,3 0 0-15,4 8-2 16,-3 18 0-16,1 13 0 15,-11 11 0-15,12 9 1 16,4 9 2-16,26 5 1 16,17 3-3-16,19 5 1 15,15 3-2-15,12 8 0 16,16 6 2-16,7 9-1 0,0 9-1 16,3 2 3-16,36 3-1 15,14-3 1-15,13-6-3 16,17-2 0-16,19 1 2 15,17-7-2-15,19-10 0 16,2-9 1-16,5-14 0 16,3-12-1-16,6-14 0 15,5-12 1-15,16-13 3 16,16-12 2-16,4-8 3 16,7 0-1-16,-8-18-8 15,-6-13 7-15,-17-8-2 16,-22-11 3-16,-11-11 3 0,-13-9-7 15,-11-10-2-15,-10-12 5 16,-21-8-2 0,-14-9 4-16,-23-4-4 0,-12-11-4 15,-22-4 7-15,-12 2-7 16,-12 4 3-16,-48 10-4 16,-29 11 0-16,-26 5 0 15,-17 3 0-15,-24 7 1 16,-21 4-6-16,-9 6 5 15,-8 8 0-15,6 10-3 16,6 9-6-16,7 15-1 16,3 12-15-16,4 14-28 15,14 8 3-15,18 0 4 16,25 24 2-16,31 9-9 16,24 7-31-16</inkml:trace>
  <inkml:trace contextRef="#ctx0" brushRef="#br0" timeOffset="38256.723">26464 4488 55 0,'0'0'26'15,"0"0"-21"-15,0 0 5 16,0 0 12-16,0 0 0 16,0 0-6-16,0 0-4 15,0 0-5-15,-10-9 2 16,10 8 3-16,3-1-1 16,20-2-5-16,11 2-4 0,19-5 1 15,16 3-3-15,23 1 1 16,19-4 0-16,10 3 0 15,6-2-1-15,-14 1 0 16,-17-1 1-16,-24-1-1 16,-10-1 2-16,-16-2-1 15,-12 0 3-15,-11 1-1 16,-4-2 3-16,-8 1 4 16,-4 2-6-16,2-2 2 15,-6 1-3-15,-3 2-2 16,0 1 0-16,0 2 1 15,0 2-2-15,0 0 0 16,0 2 0-16,0-2 1 16,0 0-1-16,0 0 0 0,0-2-1 15,0 0 1-15,0-1 0 16,0 4 0-16,-3-5 1 16,-10 2-2-16,6 3 1 15,4-2 0-15,3 3 0 16,0 0 0-16,0 0 0 15,0 0 0-15,0 0-4 16,0 0 3-16,0 0-2 16,0 0 0-16,0 0 3 15,0 0-5-15,14 5 4 16,32 14 0-16,19 5 2 16,4 2 1-16,-8 1-2 15,-19-8 0-15,-19-3 0 0,-19-4-2 16,-4-2 1-16,-31-1-2 15,-50-1-22-15,-21-1-18 16,-21 2-25-16</inkml:trace>
  <inkml:trace contextRef="#ctx0" brushRef="#br0" timeOffset="40853.939">22858 5934 56 0,'0'0'58'0,"0"0"-26"15,0 0 2-15,0 0 1 16,0 0 8-16,0 0-4 16,0-23-11-16,0 23 2 15,0 0-8-15,0 0-1 16,-13 0-5-16,-20 11-11 16,-33 20-4-16,-24 15 6 15,-18 9-1-15,6 1 2 16,15-2-6-16,9-7 1 15,11-2 1-15,12-7-3 16,14-10 0-16,15-9-1 0,13-10 3 16,6-5-3-16,7-4-1 15,0 0 1-15,0 0-1 16,0 0 4-16,0-20-4 16,14-8 1-16,9-4 0 15,-7 5-1-15,-9 6 1 16,-3 5 0-16,-4 10 2 15,0 5 2-15,0 1-5 16,0 0 1-16,9 1-10 16,1 19 4-16,13 10 3 15,4-2 3-15,15 0 0 16,8-6 0-16,7-6-3 16,4-5-7-16,5-6-25 0,-2-5-13 15,-15 0-33 1,-22-10-2-16,-27-22-41 0</inkml:trace>
  <inkml:trace contextRef="#ctx0" brushRef="#br0" timeOffset="44540.515">25992 6184 103 0,'0'0'39'0,"0"0"-14"16,0 0 2-16,0 0 7 16,0 0 8-16,0 0-17 15,-33-48-11-15,27 48-3 16,6 2-9-16,-3 30 1 16,3 20 5-16,0 18 6 15,0 6 5-15,0 4-13 0,12 3-1 16,-1 1 3-16,-8-2-6 15,-3-7-1-15,0-11 5 16,0-18-5-16,0-12 2 16,0-14-3-16,0-10 0 15,0-6 4-15,0-4-4 16,0 0 3-16,0 0 5 16,-3-2-7-16,-24-20 12 15,-10-6-13-15,-9-9 1 16,-4-1 4-16,4 0-3 15,1 5-1-15,14 6-1 16,5 9 0-16,10 8-3 16,12 6 3-16,1 4 0 15,3 0-1-15,0 2-9 0,0 26 2 16,14 10 6 0,36 8 1-16,11-3 0 0,12-5-8 15,7-6-2-15,3-8 6 16,5-8-16-16,-8-4 1 15,-11-10-10-15,-20-2-6 16,-15 0 7-16,-11-11 0 16,-7-10-4-16,-13-8-5 15,-3 2-42-15</inkml:trace>
  <inkml:trace contextRef="#ctx0" brushRef="#br0" timeOffset="52322.075">24788 13908 49 0,'0'0'21'16,"0"0"-11"-16,0 0 3 15,0 0 8-15,0 0-6 16,0 0-2-16,0 0 0 16,-50 0-4-16,50-2 1 15,0 0 0-15,34-4-3 16,45-1-4-16,56 2-2 15,56 3 1-15,56 2 1 0,43 0-3 16,34 0 2 0,-7 7-2-16,-17 6 0 0,-22-9 0 15,-41 2 1-15,-35 2-2 16,-45-6 1-16,-54 1 0 16,-50-2 0-16,-34-1-1 15,-19 0 0-15,-3 0-2 16,-66 0-9-16,-43 0 1 15,-47 0-12-15,-39 5 12 16,-32-2 8-16,-25 1 2 16,-19 0 1-16,-12-2 0 15,-4-2 0-15,12 0 0 16,37 0-1-16,43 0 1 16,69 0 1-16,60 0 0 15,46-2-1-15,23 2-1 0,34 0-12 16,70-3 13-16,62 2 5 15,52-5-3-15,49 0 3 16,53 5-4-16,27-4 2 16,46-1 2-16,31 6 0 15,6 0 0-15,9 0-3 16,-34 0-2-16,-32 12 2 16,-40 1 1-16,-59 8 1 15,-53-9 0-15,-69 0 0 16,-69 0 0-16,-44-8-4 15,-39-2 0-15,0-2-3 16,-83 3-1-16,-75-2 1 0,-82-1 3 16,-77 0-5-16,-63-6 2 15,-36-16 3-15,-7 4 0 16,18 4 2-16,62 5-2 16,80 6 3-16,88 3-3 15,91 0-1-15,65 0 1 16,22 3-20-16,100-1 14 15,74 5 6-15,78-3 0 16,91-2 1-16,90 6 1 16,78 2 0-16,77 4 3 15,46 7 2-15,19 0-6 16,-31 3 0-16,-52 1-1 16,-105-7 0-16,-128-6 1 15,-145-12-1-15,-162 0-2 16,-93-20-11-16,-140-12 7 0,-62-7-2 15,-47 1 8-15,-27 0 2 16,-22-2 2-16,-27 6 0 16,-8 2 6-16,-7 6 4 15,2 8-4-15,25 8 3 16,19 6-8-16,61 4-1 16,79 0 0-16,88 0-1 15,96 18-3-15,41 2-12 16,95 5 12-16,58 0 1 15,47-6-1-15,44-4 3 16,42 1-3-16,28 0 2 16,22 0-2-16,10 0 0 15,-17-1 0-15,-16 1-1 0,-22-5 2 16,-35 1-1-16,-42-1 0 16,-27-1-1-16,-42 1-1 15,-49-2-2-15,-53-1 0 16,-54-2 0-16,-66-6-12 15,-102 1 14-15,-87-1 0 16,-88 0 4-16,-65-11-1 16,-38-11-1-16,-16-2 6 15,27 3 10-15,58 7-2 16,64 6-5-16,72 7-6 16,63 1-1-16,36 0-3 15,47 0 1-15,35 0 0 16,30 0 0-16,30 1-1 15,0 1-7-15,95 2-10 0,84 2 18 16,102-4 4 0,101 2-4-16,57 3-5 0,33-2-4 15,-3 5-14-15,-41 0 4 16,-62 5 15-16,-81-1 3 16,-101-4 1-16,-92-2 1 15,-85-5 0-15,-37-1 1 16,-119-2 5-16,-88 0 1 15,-79 0-5-15,-70-8-3 16,-63-11 2-16,-73-6 3 16,-58 1 4-16,-41 0 5 15,-16 2-3-15,37 9 9 0,75 7 0 16,120 6 1-16,161 0-3 16,148 6-16-16,123 17-2 15,160 1-1-15,91 2 0 16,81-5 1-16,46-7-5 15,25-4-3-15,32-5 3 16,6-2-14-16,14-3 7 16,-17 0 8-16,-23 0-7 15,-49 0-1-15,-77 0 0 16,-84 6 8-16,-94 1 3 16,-96-1 1-16,-65-3 0 15,-164-3-1-15,-114 0 1 16,-137-4 3-16,-116-18-3 0,-86-11 0 15,-47 3 1 1,12 4 4-16,54 11 14 0,106 8 2 16,129 7-7-16,139 0-9 15,118 12-5-15,90 4 0 16,39 3-18-16,72-5 10 16,82-4 8-16,71-9 1 15,59-1-1-15,72 0-4 16,56-15-6-16,34-3-3 15,30 1 2-15,-2 9 2 16,-28 6 5-16,-61 2 4 16,-88 0-3-16,-106 0-1 0,-115 0-8 15,-76-8 6 1,-95 4 2-16,-112 0-6 0,-71 4-16 16,-42 0-12-16</inkml:trace>
  <inkml:trace contextRef="#ctx0" brushRef="#br0" timeOffset="53570.95">25035 15583 133 0,'0'0'25'0,"0"0"-22"16,0 0-2-16,0 0 9 15,0 0 5-15,0 0-4 16,-56 0-4-16,195-3-3 16,91-6 1-16,90-5-3 15,77 0 3-15,68 5-3 16,53 2-2-16,23 1 0 16,4 1 0-16,-18-3 0 15,-42 2 2-15,-69 2-2 16,-70 0 0-16,-94 4 0 15,-81 0 0-15,-75 0-1 0,-57 0 2 16,-39 0-1-16,-46 0 2 16,-99 0 10-16,-103 6-7 15,-118 6-3-15,-96-3-2 16,-83-9 0-16,-61 0-1 16,-35 0 2-16,-38 0 0 15,-11 0-1-15,34 9 3 16,62-1-3-16,112-3 0 15,143-1 1-15,137 1 23 16,114 4-5-16,88 1-19 16,35 3 1-16,110 0-1 15,96-5 5-15,109-2-5 16,115-6 2-16,106 4 0 16,66-1-1-16,43 3-1 15,2 3-1-15,-41-4-1 0,-47 8-5 16,-86-3-4-1,-116 2 7-15,-128-2-3 0,-138-2 7 16,-116-8-2-16,-66 0-3 16,-146 0 5-16,-122-12 2 15,-107-2-1-15,-107 0 1 16,-88-8-2-16,-78 4 0 16,-71 0 7-16,-26 4 3 15,28 14-3-15,109 0 6 16,167 0 8-16,209 9 7 15,199 14-24-15,139-1-3 16,182 0-2-16,130-4-4 0,107-4 2 16,88-6-1-16,76-8 1 15,27 0-1-15,0-10-15 16,-39-7-10-16,-80-4 18 16,-83 7 11-16,-95 4 0 15,-115 2 1-15,-107-1 0 16,-114 1 0-16,-100-2 0 15,-171 1 0-15,-152-5-1 16,-145-3-17-16,-119 3-9 16,-81-4 16-16,1 6 10 15,100 2 2-15,182 4 16 16,226 6-6-16,213 0-12 16,144 6-54-16,165 2-41 0</inkml:trace>
  <inkml:trace contextRef="#ctx0" brushRef="#br0" timeOffset="63228.582">3909 3374 9 0,'0'0'171'16,"0"0"-157"-16,0 0 4 0,0 0 18 15,0 0 4 1,0 0-29-16,0 0-6 0,0 0 4 15,135 103 6-15,-91-51-5 16,2-2 5-16,-4-3-10 16,-8-7 1-16,1-8-3 15,-8-10 1-15,-4-8-1 16,-13-9-3-16,-1-2 0 16,-9-3 10-16,0 0 2 15,7 0 29-15,-3-16 17 16,-1-12-40-16,1-15 22 15,5-9-15-15,-6-9-19 16,1-4 13-16,3 1-16 16,-2 3-3-16,-1 16 0 15,-1 16 12-15,-3 15-19 16,0 10 7-16,0 4-47 16,0 0 0-16,0 9-60 0,11 18 13 15,1 8 17-15,3 5-10 16,-3 2-57-16</inkml:trace>
  <inkml:trace contextRef="#ctx0" brushRef="#br0" timeOffset="63501.986">4573 3515 22 0,'0'0'76'0,"0"0"-42"16,0 0-9-16,0 0-2 16,0 0-7-16,0 0-5 15,130-58-8-15,-59 46 4 16,7 2 2-16,-2 0-8 16,-19 3 1-16,-24 6-2 15,-17-2-7-15,-9 3-6 16,-7 0-22-16,6 0-9 15,-6 3-1-15,7 3-14 16</inkml:trace>
  <inkml:trace contextRef="#ctx0" brushRef="#br0" timeOffset="63889.835">5038 3432 12 0,'0'0'32'0,"0"0"0"16,0 0 0-16,0 0-8 15,0 0 0-15,0 0-7 16,-99-73-7-16,85 65 0 15,1 3-6-15,3 1 4 16,-3 3-4-16,6 1-3 16,4-3 3-16,3 3-4 15,0-1 0-15,0 1 0 16,0 0 3-16,0 0-3 16,0 0 1-16,0 0 1 15,0 0 1-15,0 0-1 16,0 0-2-16,0 0 0 15,0 0 1-15,7 0-1 16,32 1 0-16,10 13 1 16,11 5 0-16,9 2 1 0,-3 1-2 15,-13 3 5-15,-13-3-3 16,-11-2-2-16,-19 1 0 16,-10-2-3-16,0-1 1 15,-16 0-17-15,-21-2-1 16,-9 0-12-16,7-4-16 15,13-2-28-15</inkml:trace>
  <inkml:trace contextRef="#ctx0" brushRef="#br0" timeOffset="64246.883">5439 3342 89 0,'0'0'31'0,"0"0"-5"16,0 0 8-16,0 0-16 16,0 0-10-16,0 0-5 15,41 29-2-15,-14 4 8 16,4 6-1-16,3-1-8 16,-7-4 11-16,-1-7-9 15,-6-10-1-15,-10-7 1 0,-1-8 1 16,-5-2-3-1,-4 0 2-15,0 0-2 16,0-4 19-16,3-14 20 0,1-14-12 16,-1-10-15-16,6-6-10 15,-2-1 2-15,0 3-4 16,6 10-4-16,-6 10-1 16,5 10-24-16,-8 8-2 15,-1 8-1-15,1 0-12 16,3 2-3-16,5 16 13 15,-1 3-4-15,5-1-6 16</inkml:trace>
  <inkml:trace contextRef="#ctx0" brushRef="#br0" timeOffset="65326.53">5827 3354 2 0,'0'0'34'0,"0"0"-8"0,0 0-6 16,0 0-3-16,0 0 5 15,0 0-7-15,141-8 5 16,-121-6-3-16,-1 1-2 15,-12 1 6-15,-3-3-9 16,-4-1 0-16,0 3 3 16,0-2-8-16,0 3 12 15,-20 2-9-15,-1 4-9 16,2 2 3-16,-4 4-4 16,-4 0-4-16,4 0 3 15,0 16-1-15,11 11 2 16,12 5 0-16,0 5-4 0,19 6 1 15,24-3 3-15,6-5 0 16,1-8-1-16,-4-11 1 16,-9-10 0-16,-5-6 0 15,-6 0 3-15,-8-4 2 16,5-12-5-16,-11-7 2 16,4 2 5-16,-9-6-7 15,-3 4 10-15,-1-1-2 16,1 5-7-16,-4 4 6 15,3 6-7-15,3 5 0 16,-3 3 0-16,4 1-2 16,9 0-2-16,7 1 3 15,7 16-9-15,0 1 9 0,-3 4-5 16,-1 2 2 0,-3-2 3-16,-3-4-5 0,-4-6 6 15,-2-7 0-15,-2-2 1 16,-1-3-1-16,5 0 0 15,-2-10 2-15,2-14 9 16,-4-11-9-16,-1-6 12 16,-4-8-2-16,2-1-11 15,-6 2 11-15,-3 0-6 16,0 0 4-16,-3 6 4 16,-24 3-13-16,4 11 11 15,7 12-2-15,9 9-10 16,7 7 7-16,0 0-7 0,0 4-12 15,0 28 6-15,0 18 4 16,0 11 2-16,4 6 0 16,15-1 2-16,8-2-7 15,-1-5 5-15,5-10-10 16,-5-10 6-16,-3-15-17 16,-7-10 3-16,-9-13-4 15,-3-1-5-15,-4-3 20 16,0-23 1-16,0-9-9 15,0-1 14-15,-27 0-8 16,-12 3 8-16,2 4-1 16,3 7 1-16,3 9-2 15,8 2 3-15,12 10-4 16,4-2 2-16,7 3-6 0,0 0 7 16,0 0-1-16,0 3 2 15,0 6 0-15,33 1 1 16,21-6-1-16,7-2 3 15,7-2-1-15,-10 0 0 16,-12 0 3-16,-12-7-1 16,-15-2 11-16,1 1-7 15,-10 2 10-15,-6 0 2 16,-4 4-8-16,0 2 6 16,0 0-8-16,0 0-8 15,0 0-2-15,0 21-16 16,0 8 16-16,3 3-1 15,10 2 6-15,1-3-5 0,5-2 0 16,-3-4 0-16,-2-5-3 16,-1-6-6-16,-10-8-27 15,1-1-5-15,-4-5 0 16,0 0 3-16,0-7 1 16,0-16-18-16,0-2 13 15</inkml:trace>
  <inkml:trace contextRef="#ctx0" brushRef="#br0" timeOffset="65629.818">6961 3166 20 0,'0'0'29'0,"0"0"5"15,0 0-7-15,0 0-6 16,0 0-5-16,0 0-6 0,-122-58-7 16,113 58 1-16,2 0-4 15,3 0 0-15,1 11 0 16,3-4 1-16,0-1-1 15,0 0 0-15,19-6 0 16,4 0 6-16,-9 0-1 16,6 0 4-16,-10-6 0 15,-1-6-3-15,-5-2 2 16,-4 0-5-16,0 1-1 16,0 5-1-16,-7 3-1 15,-9 5-3-15,-7 0-2 0,3 0-12 16,6 17 3-1,14 13-9-15,0 1-21 0,0 5-9 16</inkml:trace>
  <inkml:trace contextRef="#ctx0" brushRef="#br0" timeOffset="66714.82">7245 3359 68 0,'0'0'32'0,"0"0"0"16,0 0-7-16,0 0 1 16,0 0-11-16,0 0-6 15,-90-95 6-15,78 95-10 16,8 0-4-16,1 9-1 0,3 16-3 16,0 9 3-16,0 5 0 15,0 1 2-15,23-5-2 16,14-4 0-16,-2-10 0 15,2-8-2-15,2-7 3 16,-5-6-1-16,5 0 2 16,-2-2-1-16,2-20 4 15,-5-4-3-15,1-4-1 16,-9-6 7-16,-3-6-2 16,-8-1 6-16,-10 0 4 15,-5 0-11-15,0 7 12 16,0 6-10-16,-20 10-2 15,4 8 7-15,6 7-9 0,1 5-1 16,2 0-2-16,3 13-16 16,1 13 16-16,3 6 0 15,0-2 0-15,0 1-6 16,10-6 5-16,10 0 1 16,-1-6 0-16,-8-5-4 15,1-4 2-15,-5-3-4 16,-3-6 6-16,0-1-2 15,-4 0 5-15,3 0-2 16,6 0 2-16,-2 0-3 16,0 0 4-16,2 0-3 15,-6 0 0-15,-3-1 1 0,0-1 0 16,0 2-2 0,0 0 0-16,0 0 3 0,0 0-2 15,0 0-1-15,0 0 0 16,0 0-1-16,0 0 1 15,0 0 0-15,0 0 0 16,0 0-4-16,0 0 0 16,0 0 4-16,0 0 0 15,0 0-3-15,4 0 4 16,0 0-1-16,4 0 3 16,3-5-2-16,5-2 6 15,2-10-7-15,-2-1 4 16,3-1 8-16,-5-3-10 15,-1-1 4-15,-10 1 1 0,-3-2-5 16,0 0 5 0,0 2-7-16,0 4 1 0,0 3 4 15,0 7-3-15,0 1-2 16,-3 3 0-16,3 4 2 16,0 0-9-16,0 0 7 15,0 0-5-15,-4 0 3 16,0 0-11-16,-4 0 10 15,4 14 2-15,4 6 1 16,0 7-6-16,0 0 6 16,27 2-6-16,12-2 5 15,1 3-11-15,3-2 5 16,-8-1 6-16,-8-6-3 0,-4 1 1 16,-13-5 3-16,-6 3 0 15,-4-4-4-15,0-2 2 16,0 2 2-16,-11-8-3 15,-35 0 2-15,-10-4-3 16,-13-4 4-16,0 0 0 16,12 0-3-16,14 0 3 15,20 0-2-15,11 0-2 16,12 0-6-16,0-10 9 16,0-6-27-16,28-4-15 15,10-2-13-15,0 2-50 16</inkml:trace>
  <inkml:trace contextRef="#ctx0" brushRef="#br0" timeOffset="67075.319">4645 4241 42 0,'0'0'49'16,"0"0"-31"-16,0 0 3 16,0 0 8-16,0 0 1 0,0 0-14 15,9-6-8-15,131-12 6 16,90-14 2-16,81-12 4 15,55-9-8-15,9-1 3 16,-9 2-1-16,-31 4-13 16,-56 10 5-16,-51 6-6 15,-53 10 2-15,-49 6-5 16,-53 10-7-16,-38 6-46 16,-35 0-21-16,-27 0-28 15</inkml:trace>
  <inkml:trace contextRef="#ctx0" brushRef="#br0" timeOffset="67334.738">5073 4353 52 0,'0'0'34'0,"0"0"-3"15,0 0 0-15,228-19-5 16,9-17 15-16,75-9-10 15,47-7-2-15,11-1 6 16,-27 8-20-16,-53 5 3 16,-50 7-8-16,-61 7-7 15,-50 6 0-15,-44 6-3 16,-39 7-5-16,-32 4-5 0,-14 3-41 16,0 0-21-16,-49 0-11 15,-15 0-20-15</inkml:trace>
  <inkml:trace contextRef="#ctx0" brushRef="#br0" timeOffset="78257.037">8618 16896 144 0,'0'0'64'0,"0"0"-45"16,0 0 5-16,0 0 5 0,0 0-11 15,0 0 2-15,0 0-17 16,-235 0 6-16,196 18-6 16,12 8-3-16,8 2 0 15,15 8 0-15,4 0 0 16,0 4-1-16,36 4 1 16,8-3 0-16,7 3 1 15,-7 1 1-15,2-10-1 16,-15 1-1-16,-8-5 0 15,-15 0 2-15,-8-5-1 16,0-6-1-16,0-4 2 16,-39-2-1-16,-14 0 4 15,-16-2-2-15,-7-6 4 16,-7 3-4-16,2-9 0 16,14 0-2-16,17 0-1 15,18 0-11-15,25-15-9 16,7-1-23-16,20-2-12 0,40 0 1 15,9-4-14-15,0 0-39 16</inkml:trace>
  <inkml:trace contextRef="#ctx0" brushRef="#br0" timeOffset="78759.743">8680 17339 64 0,'0'0'42'15,"0"0"-5"-15,0 0 0 0,0 0-8 16,0 0-9-16,0 0-1 16,4 36 36-16,-1-2-25 15,1 6-4-15,4 6-11 16,0 7 6-16,-1-3 7 16,-7-2-6-16,5-8-9 15,2-3-4-15,-4-12-1 16,-3-11-5-16,0-8 1 15,0-6-3-15,0 0 8 16,0 0-6-16,0-6 41 16,0-26 17-16,0-17-46 15,0-8-5-15,0-5-10 16,0-7-2-16,0-1 0 0,0 3-8 16,0 17 10-16,0 11-6 15,0 13 6-15,0 8-11 16,4 7 11-16,15 4-10 15,8-1-8-15,12 6-6 16,-2 2 13-16,9 0-5 16,0 0-3-16,-3 10 11 15,-6 12-17-15,-11 5 7 16,-3-4 15-16,-10 4-1 16,-13-6 3-16,0 2-7 15,-6-6-15-15,-31-3-5 16,-9-1-4-16,0-4-6 15,0-1-7-15,5-2-4 16,13 2-2-16,25-4-22 16</inkml:trace>
  <inkml:trace contextRef="#ctx0" brushRef="#br0" timeOffset="79786.935">9241 17365 45 0,'0'0'69'16,"0"0"-19"-16,0 0-2 16,0 0 9-16,0 0 0 15,0 0-22-15,23-80 4 0,-23 72-22 16,-16 2 8 0,-4 2-7-16,3 4-14 0,-6 0-4 15,0 0-5-15,-9 0-2 16,5 14 1-16,4 4-15 15,9 0 4-15,7 4-4 16,7 0 17-16,0-4 3 16,0-5-9-16,14-4 6 15,6-5 2-15,3-4 1 16,0 0 1-16,3 0 5 16,-3-7 8-16,0-8 18 15,-9-3 1-15,2 1-2 16,0-6 11-16,-2 4-27 15,-5 6 7-15,-5 5-8 0,-4 4-6 16,0 0 5-16,0 4-12 16,0 0-1-16,0 0-10 15,0 0-18-15,3 16 0 16,1 6 25-16,3-2 3 16,9 1-4-16,0-2 3 15,-6-7 2-15,10-1 0 16,-6-8-5-16,2-3 5 15,3 0 0-15,8 0 1 16,3-3 14-16,5-16-10 16,2-4 11-16,6 0 5 15,-10 1-21-15,-2 4 11 16,-8 6-11-16,-8 2 6 0,-2 6-7 16,-6 4 1-1,-4 0-6-15,5 0-4 0,0 0-23 16,7 0 22-16,0 0-4 15,-4 4-14-15,-2 0 22 16,-6-2 3-16,-3-2 4 16,0 0 3-16,0 0-3 15,0 0 11-15,0 0 1 16,-3 0 0-16,-20-10 0 16,0-1-6-16,3 4 1 15,-3 3-7-15,4 4 0 16,0 0-2-16,-3 0-8 0,3 14-1 15,3 8 9-15,5 3-26 16,11 4 13-16,0 1 13 16,14-2-19-16,32-2 16 15,8-8-1-15,7-10-5 16,-4-8 7-16,5 0-1 16,-2 0 5-16,-2-14 3 15,-1-4-1-15,-7-8 13 16,-13-5 2-16,-9 0 0 15,-14-1 7-15,-14 1-8 16,0 4 1-16,-7 10 2 16,-23 8-7-16,-2 5 6 15,6 4-18-15,6 0 0 16,6 7-5-16,7 26-6 16,7 3 11-16,0 4-3 15,4-5 8-15,29 1-10 0,13-13 8 16,0-5-3-16,0-2 0 15,4-6-8-15,-1-2-7 16,4-2-27-16,13-6-25 16,-3 0 3-16,6 0-33 15,-7 0 8-15</inkml:trace>
  <inkml:trace contextRef="#ctx0" brushRef="#br0" timeOffset="82520.764">11593 16887 140 0,'0'0'44'0,"0"0"-1"0,0 0 13 16,0 0-11-16,0 0-15 15,0 0-14-15,-198 0-16 16,156 44 9-16,-8 11 2 16,13 7 5-16,18-4 2 15,6 4-13-15,13-7 4 16,0-1-7-16,32-6 0 16,12-8 0-16,6-7 0 15,-1-16-2-15,-3-9 7 16,-7-8-6-16,4 0 13 0,6-10 28 15,11-16-10 1,13-10 3-16,10 2-20 0,6-2-11 16,-13 4 4-16,-15 10-5 15,-15 7-2-15,-24 12-1 16,-6-1-9-16,-9 4 6 16,2 0-20-16,5 0-13 15,2 0 8-15,3 7 2 16,1 8 5-16,-6-1 15 15,-2-6-3-15,-5-3 7 16,-7-5 0-16,0 0 2 16,0 0 7-16,0 0-4 15,0 0 18-15,0-19 21 16,0-4-15-16,-7-6-17 16,-12 1-6-16,3 6 0 0,-4 9 6 15,3 4-7-15,1 9 12 16,-4 0-15-16,-3 0-12 15,-7 0 11-15,0 13-8 16,-5 14-2-16,5 9-7 16,3 4 5-16,11 0 12 15,16-3-2-15,0-8-9 16,16-7 3-16,23-12-12 16,10-6 6-16,5-4 7 15,-5 0 2-15,-6-4 6 16,-10-13 5-16,-6-10 3 15,-8-1 15-15,-12-3-12 0,-7 0 6 16,0 1-3 0,-3 6-12-16,-27 8 12 0,-9 6-9 15,5 10-3-15,-1 0-4 16,8 0 1-16,-3 0-5 16,0 22 5-16,3 6-12 15,8 2 4-15,7 1 6 16,12-4-9-16,0-1 10 15,31-8-3-15,19-3 5 16,3-12 0-16,4-3 2 16,5 0-1-16,1-3 7 15,6-16-3-15,0-4 12 16,-3-2-6-16,-17 3 0 0,-12 0 1 16,-17 8-2-16,-13 8 12 15,-7 1-7-15,0 5-7 16,0 0 11-16,3 0-19 15,3 0-14-15,4 0 3 16,3 11-15-16,-3 3 26 16,6 5 0-16,-5-4 2 15,1-5-2-15,2-2 0 16,-1-4-6-16,-6-4 6 16,4 0-13-16,-3 0 11 15,12 0 1-15,6-4 1 16,1-14 23-16,3 3-6 0,-14 0-1 15,-2 5 8-15,-5 6-19 16,-2 0 7-16,0-1-12 16,5 5-2-16,3 0 1 15,4 0-8-15,8 0 5 16,-8 0 3-16,4 0-13 16,-4 0 7-16,-1 5-8 15,-2-1 0-15,0 0 15 16,-12-4-7-16,-4 0 7 15,0 0 0-15,0 0 6 16,0 0-5-16,0 0-1 16,7 0 0-16,9 0-4 15,3 0 2-15,-1 0 2 16,5 0 0-16,-4 0-4 16,8 0 2-16,-1 0-5 0,4 0-10 15,2 0 17 1,-5 0-9-16,6 0 9 0,3 0 0 15,-6-8 0-15,-4-3 4 16,-6 4-1-16,-10-1-3 16,-3-2 19-16,2-4-6 15,-9 6 18-15,0-2 9 16,0 6-19-16,0 4 17 16,0 0-6-16,0 0-30 15,0 0-4-15,0 26-24 16,0 15 26-16,0 18 10 15,0 7-1-15,0 10-4 16,20-2 6-16,-10-1-11 16,6-5 42-16,-2-10-28 0,-5-14 5 15,-2-7 2-15,-3-20-6 16,-4-13-15-16,0-4 14 16,0 0-8-16,0-4 47 15,0-28 36-15,0-16-51 16,0-20-38-16,0-8-11 15,0-9 4-15,-23-3-39 16,-11 1-14-16,-5 8 36 16,6 13-33-16,10 16 47 15,7 18-1-15,12 15 9 16,4 11-6-16,0 2-32 16,27 4-40-16,38 0 68 15,11 0-30-15,7 6 4 0,-1 10 15 16,-19 2 4-16,-17 1 10 15,-19-1-21-15,-23-5 0 16,-4 1 12-16,-4 3-19 16,-38-3 8-16,-12 0 6 15,5-6 0-15,15-5 1 16,15 2 1-16,19-4 10 16,0-1 9-16,0 0 1 15,23 0-3-15,26-6 4 16,24-11 0-16,15-1 4 15,-8-4 0-15,0-4-4 16,-19-1 16-16,-11-5-2 0,-13 0 7 16,-10-6 0-16,-15-2-5 15,-12-2 4-15,0 3-6 16,0 2-5-16,-26 7 18 16,3 11-17-16,0 12 11 15,10 7-11-15,3 0-10 16,-10 0-9-16,-6 18 4 15,-5 15 5-15,5 9-2 16,14-1-3-16,12 3 5 16,0-4-6-16,42-6-12 15,11-5 18-15,4-8-14 16,1-7 4-16,-5-10 6 16,-7-4-4-16,-3 0 8 15,-6 0 8-15,-7-18-5 16,-7 0 6-16,-7-8 4 0,-13 2 1 15,-3-2 7-15,0 5-12 16,-3 2 3-16,-20 5 2 16,10 10-10-16,6 4 3 15,7 0-7-15,0 0-18 16,0 22 12-16,0 0 5 16,0 6 1-16,0-2-3 15,13-4-6-15,17 1 9 16,7-5-6-16,9-9-10 15,7 3 12-15,-2-10 0 16,2-2 4-16,-3 0 2 16,-13 0 1-16,-5-18 2 15,-11-5 4-15,-12-4-2 0,-6-2 24 16,-3 0-21-16,0 3 7 16,0 12 6-16,0 6-9 15,0 8 20-15,0 0-34 16,0 0-17-16,0 4 13 15,16 22-14-15,18 6 18 16,8 4 2-16,8-1 6 16,3-3-16-16,4-5 5 15,4-4-36-15,-4-5 23 16,-11-2-32-16,-12-10-7 16,-18-2-18-16,-13-4-8 0,-3 0 23 15,0 0 23-15,0-18-19 16,-3-8 6-16,-13 3 20 15,-2 3 28-15,2 0 6 16,4 6 20-16,5 4 14 16,3 6-3-16,4 1-9 15,0 3 4-15,0 0-2 16,0 0-11-16,-3 0-11 16,-13 0-8-16,-7 12 0 15,-15 6 3-15,-7 5-2 16,-5-5 3-16,11 5-4 15,13-1-25-15,6-4-38 16,17-1-14-16</inkml:trace>
  <inkml:trace contextRef="#ctx0" brushRef="#br0" timeOffset="87681.068">15609 16940 110 0,'0'0'39'16,"0"0"-22"-16,0 0-3 0,0 0 7 15,0 0-4 1,0 0 2-16,-39 40-7 0,39-16-2 16,0 2 1-16,0 0-8 15,0-2 5-15,16 2-8 16,0 1 3-16,1-9-1 15,-1-1-1-15,-5-8-2 16,-2-3-5-16,-2-6-27 16,-7 0-2-16,3 0 2 15,-3-6-11-15,0-10-7 16,0-7-5-16</inkml:trace>
  <inkml:trace contextRef="#ctx0" brushRef="#br0" timeOffset="88011.993">15616 16900 31 0,'0'0'32'0,"0"0"-16"0,0 0 9 16,0 0 3-16,0 0-8 15,0 0-1-15,-34-66-5 16,31 66-5-16,-3 0-5 16,-4 0-4-16,3 0 1 15,-6 0-1-15,6 0 1 16,7 3-1-16,0-3-3 15,0 5 3-15,0-5 0 16,23 0 1-16,7 0 3 16,9 0 1-16,-5-8 5 15,5-10 4-15,-13-5-4 0,-3 2 1 16,-16-5-3 0,-7 6-5-16,0 3 4 0,-7 4-7 15,-19 9-2-15,-10-1 0 16,6 5-8-16,4 0-7 15,-1 9-7-15,8 13-8 16,12 3-18-16,7 4-27 16</inkml:trace>
  <inkml:trace contextRef="#ctx0" brushRef="#br0" timeOffset="88904.769">15945 16837 85 0,'0'0'52'0,"0"0"-22"0,0 0 5 16,0 0 6-16,0 0-4 15,0 0-12-15,0-44-15 16,0 44-9-16,0 9-1 16,0 15 2-16,0 10 13 15,-5 6 0-15,-3 0-10 16,8 1 4-16,0 1-4 15,0-3-4-15,0-9 4 16,0-7-5-16,0-9 0 16,4-6 0-16,0-7 1 15,-4-1-1-15,0 0 2 16,0 0-2-16,0-1 9 0,0-21-8 16,-8-1-1-16,-15 1 0 15,0 4 2-15,0 4-2 16,6 6 0-16,4 4-4 15,10 1 3-15,3 3-5 16,0 0 1-16,0 0 5 16,0 0-12-16,0 0 5 15,0 0 1-15,26 0-2 16,8 0 6-16,16 0 3 16,8 0-1-16,-2 0 3 15,-10 0-1-15,-15-6 0 16,-16 1 3-16,-15 1-2 0,4 4 11 15,-4-4-11-15,4 4 5 16,-4 0-3-16,0 0-4 16,0 0-2-16,0 0-2 15,3 0-7-15,13 4 7 16,11 11 3-16,-1-4 1 16,9-5 0-16,3-2 2 15,-8 0-2-15,2-4-1 16,-6 0 2-16,-8 0 2 15,1-4 0-15,-6-10 4 16,-10-4 12-16,-3 0 0 16,0 4 19-16,0 2-6 15,0 4-8-15,0 8 13 16,0 0-20-16,0 0-12 0,0 8-6 16,-7 18-24-16,-5 18 24 15,-8 10 0-15,6 9 0 16,-2 5 5-16,-3 8-5 15,-4 8 3-15,5 0-6 16,2-3 10-16,-3 0-7 16,-1-10 0-16,2-3 3 15,-5-7-6-15,-3-11 3 16,-6-6 0-16,-2-16-3 16,-12-11-1-16,-10-17 4 15,-25 0 17-15,-19-13-14 0,-13-24-3 16,-12-7-4-1,6-10-60-15,24-4 8 0,45 6 2 16,50-2 3-16,30 0-39 16,92 0-5-16,43-5-45 15</inkml:trace>
  <inkml:trace contextRef="#ctx0" brushRef="#br0" timeOffset="89350.832">16527 17151 167 0,'0'0'41'0,"0"0"-23"16,0 0 6-16,0 0 7 16,0 0-11-16,0 0-11 15,141-18 0-15,-45 14-5 16,10-1 4-16,12-1 3 15,-6-6-11-15,-20-2 3 16,-28 6-3-16,-29 3 4 16,-28-4-1-16,-7 6 4 15,0-6-2-15,-19 3-5 16,-19-6-2-16,0 6 2 16,4 2-3-16,14 4 6 15,8 0-6-15,9 0 3 16,3 0 0-16,0 0 0 0,0 0 0 15,0 0-1-15,15 0-1 16,23 0-1-16,16 14 3 16,10-2 0-16,-6 2 1 15,-13-4-1-15,-13 2 3 16,-15 2-3-16,-17 0 0 16,0 3-4-16,-23 1 3 15,-56 4-33-15,-24 2-39 16,-12 2-7-16</inkml:trace>
  <inkml:trace contextRef="#ctx0" brushRef="#br0" timeOffset="92268.189">9713 5067 5 0,'0'0'24'16,"0"0"-10"-16,0 0 4 15,0 0 1-15,0 0-5 16,0 0 4-16,0 0 3 15,4 0-2-15,-4 0-3 16,0 0 3-16,0 0-3 16,0 0 1-16,0 0-1 15,0 0-11-15,-31 0 4 16,-11 0-5-16,-4 0-4 16,2 0 1-16,1-4 1 15,4 2-2-15,9-2 0 16,7 2 2-16,13 0-1 15,6 0 0-15,4 2-1 0,0 0 0 16,0 0-2-16,0 0 2 16,0 0 0-16,0 0 2 15,0 0-2-15,0 0 0 16,0 0 0-16,0 0-1 16,-5 0-1-16,-2 10 2 15,-4 10 1-15,-1 6-1 16,1 1 6-16,8-8-4 15,-3 6-1-15,6-1 6 16,0 2-4-16,0-1-1 16,0 0 6-16,0-1-8 15,0 0 7-15,0-2-4 0,0-3-1 16,0 0 2 0,6-5-4-16,4-3 3 0,1-5-2 15,-2-1 3-15,-6-1 0 16,1-4-1-16,-4 0-1 15,0 0 15-15,0 0-3 16,0 0 8-16,0 0 6 16,0 0-11-16,0 0 15 15,0 0-13-15,0 0-7 16,0-9 4-16,0 2-14 16,0-3-2-16,0 2 3 15,0-4 6-15,0-1-10 16,0 0 1-16,0-5 0 15,0-2-2-15,3-4 3 16,1-1-1-16,5 1 0 0,-6 3 7 16,-3 1-9-16,4-1 2 15,-4 6 0-15,0 0-2 16,0 0 3-16,0 1-1 16,0-5 0-16,3 5 6 15,-3 0-8-15,0 2 2 16,0 4 0-16,0 1-3 15,0 4 3-15,0 0 0 16,0 2 0-16,0 1 7 16,0 0-10-16,0 0 3 0,0 0 0 15,0 0-6 1,0 0 5-16,0 0 0 0,0 0-1 16,0 0-18-16,0 24 16 15,0 6-7-15,-7 9 11 16,-5-1 2-16,5-3 0 15,3 0-2-15,1-1 0 16,-1 0 7-16,4-4-8 16,0-3 1-16,0-4 0 15,0-9-6-15,0-4 11 16,0-7-5-16,0 0 0 16,0-3 3-16,0 0 0 15,0 0 3-15,0 0-4 0,0 0 15 16,0-16-17-1,-5-10 3-15,1-4-6 0,-3-4 11 16,7-4-12 0,0-4 4-16,0-1 0 0,0 1-6 15,0 4 6-15,0 11 0 16,0 6-1-16,4 11 4 16,-1 5-4-16,-3 4 1 15,0 1 0-15,0 0-6 16,0 0 1-16,4 0 4 15,-4 0 1-15,5 0-7 16,-5 0 3-16,0 0-1 16,4 0-3-16,-4 0 7 15,0 0-14-15,0 0 15 0,10 0-2 16,17 0-5-16,19 0 7 16,19 0 8-16,8 0-7 15,10 0 1-15,5 0-1 16,8 0-1-16,-6 0 1 15,-8 0 5-15,-22 0-6 16,-21 0 0-16,-20 0 0 16,-8 0-3-16,-11 0 3 15,0 0 0-15,0 0 0 16,0 0 4-16,0 0 0 16,0 0-4-16,0 0 0 15,0 0 1-15,0 0-1 16,0 0-27-16,0 0-27 0,0 0-17 15,0 0-6 1,-7 0 29-16,-16 0-16 0,-4 0-15 16</inkml:trace>
  <inkml:trace contextRef="#ctx0" brushRef="#br0" timeOffset="98850.021">17977 16900 121 0,'0'0'68'15,"0"0"-37"-15,0 0 10 16,0 0 14-16,0 0 1 16,0 0-11-16,-9-13-17 15,6 13-8-15,-4 0-3 16,-16 5-7-16,-13 13-7 15,-4 12 6-15,-10 6 1 0,15 5-7 16,12-6-3-16,12 5 2 16,11 5-2-16,0-9 0 15,30-4-1 1,20-10 0-16,12-8 1 0,10-6-2 16,4-8 2-16,0 0 8 15,-3-14-6-15,-4-12 9 16,-16-6 1-16,-7-12 11 15,-16-10 9-15,-14-2-12 16,-16-3-6-16,0 9-5 16,-32 10-8-16,-9 14-1 15,-8 12 0-15,3 6-12 0,0 4 5 16,0 4-41-16,3 0-14 16,10 4-15-16,3 7-13 15,10 4 0-15,8-1 17 16,5 1-10-16</inkml:trace>
  <inkml:trace contextRef="#ctx0" brushRef="#br0" timeOffset="99186.759">18697 16642 112 0,'0'0'26'0,"0"0"6"16,39-117 8-16,-39 91 13 0,0 12 12 15,0 6-10 1,0 8 3-16,0 0-12 0,0 0-13 16,0 0-10-16,0 0-16 15,-19 29-1-15,-11 13-5 16,-6 11 17-16,6 5 0 16,7 6-17-16,7 3 8 15,13-1 0-15,3 2-7 16,0-12 4-16,3-2-6 15,29-8-2-15,2-8-2 16,8-9-36-16,4-8-14 16,4-6-25-16,6-7 0 15,4-8-4-15,6 0 8 16,-10 0-4-16</inkml:trace>
  <inkml:trace contextRef="#ctx0" brushRef="#br0" timeOffset="99575.832">19097 16918 56 0,'0'0'76'16,"0"0"-36"-16,0 0 4 15,0 0 10-15,0 0 7 16,0 0-11-16,-14-37-18 16,14 37-9-16,0 0-9 15,0 0-14-15,0 11 0 16,0 11 0-16,7 10 6 15,12 2 0-15,1-2-5 0,-6-4 4 16,5-6-1-16,-8-5-2 16,1-12 2-16,-4-5-1 15,-8 0-3-15,3 0 11 16,2 0 14-16,-1 0 46 16,10-22 27-16,2-6-44 15,11-12-24-15,-5 0-14 16,1-4-9-16,4 0 4 15,-11 12-11-15,-5 6-14 16,-4 11-38-16,-2 8-42 16,-5 5-7-16,3 2 4 15,1 0 8-15,3 0-14 0,13 6 18 16,3 6 25 0,0-2-35-16</inkml:trace>
  <inkml:trace contextRef="#ctx0" brushRef="#br0" timeOffset="99884.72">19422 16743 79 0,'0'0'42'0,"0"0"-12"15,0 0 7-15,0 0-2 16,0 0-1-16,0 0 1 16,-54-74-7-16,54 70 0 15,5 2-14-15,21 2-8 16,8 0 1-16,5 0-6 0,-5 0 2 15,-4 6-2-15,-4 6-1 16,-6-1 0-16,-8 2 0 16,-5 0-1-16,-3 0-1 15,-4-1 1-15,0-1 1 16,0 3-1-16,0-6 1 16,0 0 6-16,0-2-6 15,0 2-2-15,3-4 2 16,36 2-7-16,18-6-12 15,28 0-18-15,17-10-32 16,4-20-4-16,-14-7-34 16</inkml:trace>
  <inkml:trace contextRef="#ctx0" brushRef="#br0" timeOffset="100125.637">20033 16156 80 0,'0'0'52'15,"0"0"-15"-15,0 0 3 16,0 0-12-16,0 0-17 16,0 0-6-16,3 44 12 15,57 18 30-15,20 14-5 16,24 13-1-16,-1 1-1 16,-4 8-9-16,-16 5-15 15,-33 1-16-15,-41 5 3 16,-18-6-7-16,-97-4-25 15,-77-9-45-15,-70-7-52 0,-47-6-40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28:42.472"/>
    </inkml:context>
    <inkml:brush xml:id="br0">
      <inkml:brushProperty name="width" value="0.05292" units="cm"/>
      <inkml:brushProperty name="height" value="0.05292" units="cm"/>
      <inkml:brushProperty name="color" value="#FF0000"/>
    </inkml:brush>
  </inkml:definitions>
  <inkml:trace contextRef="#ctx0" brushRef="#br0">19033 15276 36 0,'0'0'40'16,"0"0"-32"-16,0 0 0 15,0 0 13-15,0 0 1 16,0 0 0-16,0 0-7 15,-187 54 0-15,187-54 2 16,0 0 2-16,0 0 0 16,0 0 5-16,0 0-11 0,0 0 6 15,0 0-12-15,0 0-3 16,19 0 0-16,27 3 0 16,27-3 9-16,26 0-2 15,19 0-4-15,19 0 5 16,20 0-6-16,18 0 0 15,20-3 5-15,17-7-11 16,2 2 4-16,-12-2-3 16,-11-1 1-16,-7 4-1 15,-2-1 0-15,9 2 1 16,3 2 5-16,5 4-6 16,15 0 3-16,17 0 0 15,13 0-3-15,13 0 3 16,1 0-3-16,2 0 1 15,-12 0-3-15,-16 0 5 0,-15 0-8 16,-19 0 4-16,-10 0 0 16,-17 0 1-16,-10 0 0 15,-17 0-1-15,1 0 0 16,-7 0-1-16,0 10 2 16,1-2 0-16,3 1 1 15,-17 0-3-15,-10-1 2 16,-19-6-1-16,-24 2 1 15,-15-4 0-15,-18 0-1 16,-21 0 0-16,-13 0-2 16,-5 0 2-16,0 0-5 0,-12-6-14 15,-31 2-20 1,-21 2-32-16,-24 2-10 0,-30 0 5 16,-38 16-41-16</inkml:trace>
  <inkml:trace contextRef="#ctx0" brushRef="#br0" timeOffset="547.536">18182 16280 117 0,'0'0'34'0,"0"0"-20"16,0 0 7-16,0 0 14 15,225 0 8-15,-76 0-10 16,61 0-7-16,54 0-7 16,33-13-13-16,34-2-3 15,15-3-3-15,-6 2-12 16,-14-6-38-16,-45 3-14 15,-57 6 0-15,-56-1-64 0</inkml:trace>
  <inkml:trace contextRef="#ctx0" brushRef="#br0" timeOffset="25751.444">10235 8374 0 0,'0'0'39'16,"0"0"-22"-16,0 0 3 0,0 0 6 15,0 0-11-15,0 0 0 16,5-17-1-16,-17 17-1 16,-18 0-8-16,-13 0 1 15,-6 0 1-15,-8 0 2 16,-12 0-6-16,-10 0 1 16,-21 0 1-16,-18 0-4 15,-27 0 2-15,-20 6-3 16,3 3 0-16,1-1 2 15,28-5-1-15,34-3-1 16,30 0 2-16,27 0-2 16,19 0 5-16,7 0 2 15,5-5-1-15,0-4 4 0,-5 0-9 16,1 0 0-16,4 5 1 16,-5 0 0-16,2 3 0 15,-6 1-2-15,1 0 0 16,-4 0-2-16,0 0 2 15,-4 8 0-15,4-1 3 16,9-2-2-16,2-1 2 16,1-1 1-16,-5 2 1 15,0 3 6-15,-1-2-9 16,4 0 2-16,10-1 0 16,-1-4-1-16,4-1-2 15,0 0-1-15,0 1 0 0,0-1 6 16,0 0-4-16,0 0 6 15,0 0 2-15,0 0-8 16,0 0 5-16,0 0-4 16,0 0-2-16,0 0 9 15,-3 0-8-15,-3 0 0 16,6 0-2-16,0 0-1 16,0 0-2-16,-3 0 1 15,3 0-2-15,-7 0 2 16,-13 0-3-16,-6 12 5 15,-4-1 1-15,3-3 3 16,8-2-5-16,12-4 1 16,-2 4 0-16,2-1-2 15,-4 6 2-15,-1 1 0 16,-2 4 0-16,-9 4 2 0,3 2-3 16,4 4 1-1,-3 4 0-15,8 4-1 0,8 4 1 16,3 1 0-16,0-1 0 15,0-1 3-15,0-2-2 16,0-1 0-16,7-1 1 16,0 0 9-16,5-1-11 15,-5-4 7-15,-3-2 3 16,-1-2-8-16,3-4 9 16,-6-2-10-16,3 0 0 15,1 0 3-15,-4-1-1 16,3-1-2-16,-3 0 0 15,0-4 2-15,0-3-2 0,4 0-1 16,5-5 0 0,-6 0-3-16,8 2 5 0,8-2-2 15,1 0 0 1,6 1 5-16,4-5-5 0,13 0 1 16,6 0 1-16,11 0 2 15,16 0 1-15,16-9-5 16,23-3 3-16,22 0 0 15,17 3-1-15,8 2-2 16,3 3 0-16,-4 2-1 16,-2 0 5-16,-7 2-4 15,2-2 0-15,-5 0 3 0,-13 0-3 16,-2-2 0 0,-5 2 0-16,-3-2-1 0,15 2 4 15,1 0-3 1,3 2 0-16,-12 0 3 0,-4 0-6 15,-11 0 2-15,-6 0 1 16,1 0-4-16,-2 2 8 16,4-2-4-16,2 0 0 15,2 0 0-15,3 0 0 16,-4 2 0-16,1 0 0 16,6 0 1-16,13 0 3 15,7-1-4-15,7 4 0 16,1 1 1-16,-5-1 0 15,-3 0-1-15,-12-2 0 16,1 3 0-16,-1-1 4 0,1-1-2 16,-4 2-2-16,-5-2-2 15,-3 2-2 1,-7-2 4-16,4-2 0 0,-1 0-2 16,4 1 6-16,-1-2-6 15,-3 3 2-15,-3 2 0 16,-9-3 0-16,6 2 0 15,-6-1 0-15,9 0-1 16,3 2 6-16,8-2-5 16,7 0 0-16,4 0 1 15,1 1-3-15,-8 0 3 16,-5-2-1-16,-6 2 0 0,-1-1 4 16,-1 0-4-16,1 2 0 15,13-2 1-15,2 0-2 16,12 0 0-16,7-2 0 15,13 1 0-15,-1 0 2 16,-5 0 0-16,-6-2-1 16,-19 0 1-16,-16-1 5 15,-11 0-5-15,-8 0 0 16,-7 0 3-16,-9 0 1 16,-11-1-5-16,-6-5 0 0,-6 2 2 15,-2 1 0 1,6-2-2-16,1 1 0 15,1 0-2-15,-10 2 6 0,-6-2-4 16,-16 2 0-16,-15 0 2 16,-15 0 0-16,-4 2 1 15,0-2-3-15,0-1 7 16,0-4-4-16,0-5 17 16,3-4-20-16,6-6 2 15,-2 0 1-15,0-5-3 16,9-2 0-16,0-7-4 15,2-4 10-15,-2-7-6 16,-6-1 0-16,-10-6 3 16,0-2-7-16,0 0 4 15,-7 0 0-15,-16-1-1 0,-3 5 9 16,6 0-8-16,6 4 0 16,-2 2 4-16,5 6-6 15,-1 10 2-15,1 4 0 16,-1 8-2-16,1 1 6 15,-4 6-4-15,7 3 0 16,-4 2 3-16,1 1-10 16,-8 2 7-16,-8 3 0 15,-18 0-5-15,-16 0 0 16,-20 0 5-16,-18 0 0 16,-14 6 3-16,-22-4-7 15,-20-2 4-15,-20 0 0 16,-17 0-1-16,-9-5 7 0,-3-5-6 15,-1-1 0 1,-5 1 3-16,-3 0-5 0,-8 0 2 16,-9-1 0-16,2 2-5 15,0 2 4-15,-13-2 1 16,-6 5 0-16,-10 0-4 16,-10-3-5-16,-7 1 9 15,0 0 0-15,-13 2-5 16,6 0 8-16,-2 2-3 15,9 2 0-15,10 0-14 16,13 0 11-16,7 0-7 16,-7 0 10-16,-6 0-5 15,-5 0-1-15,2 0 6 16,6 0 0-16,10 0 3 0,3 0-7 16,8 0 4-16,8 0 0 15,14 0 0-15,19 0-1 16,11 0 1-16,18 0 0 15,18 2 2-15,7 10-7 16,9 3 5-16,7-7 0 16,11 8-2-16,15-9-3 15,20-3-6-15,23-4-2 16,20 0-27-16,10 0 1 16,0-10-51-16,-16-11-11 15</inkml:trace>
  <inkml:trace contextRef="#ctx0" brushRef="#br0" timeOffset="41710.79">10449 8249 10 0,'0'0'30'0,"0"0"-14"0,0 0 5 15,0 0-1-15,0 0-5 16,-202-6 0-16,149 5-5 16,-5 1-4-16,-9-3 2 15,-18 2-5-15,-7-2 2 16,-11 1 1-16,-10 0-6 16,-6 2 6-16,-3 0-5 15,4 0 1-15,3 0 0 16,16 0 0-16,0 0-2 15,7 4 0-15,-2 6 1 16,2 1 0-16,0-1-1 16,-4 2 0-16,1-1 1 15,-1 3 0-15,-3 2 0 0,4 3-1 16,5-3 0-16,8-1 2 16,19-2-2-16,13-1 0 15,11 1 1-15,13 2 0 16,3 3-1-16,0 2 0 15,0 2 2-15,0 3-3 16,0 5 1-16,-7-1 0 16,3 4 2-16,4 0-1 15,0 3 2-15,16-1-2 16,3-1 0-16,4 0 5 16,0-2-6-16,0 0 0 15,4 1 2-15,7-2-1 0,1 1 1 16,2-1-2-16,-5-4 3 15,2-3-3-15,4-4 0 16,1-2 0-16,6-3 1 16,6-2 1-16,6 1 0 15,8 0-2-15,8 3 2 16,-1-1-3-16,8 0 1 16,5 0 0-16,-2 0-1 15,9 0 3-15,14-4-2 16,9-2 0-16,19-2 1 15,22-4-1-15,16-2 0 16,11-2 0-16,3 0-1 16,-2 0 4-16,-9 0-3 0,-3 0 0 15,-4 0 1-15,4 0-2 16,3 0 1-16,-4-2 0 16,10-4 1-16,-6 0-1 15,0-2 0-15,5 0 0 16,-1-1 2-16,-7 2-4 15,-8 1 2-15,1-2 0 16,-6 2-1-16,2 0 1 16,7-2 0-16,0-1 0 15,-5 4 1-15,5-3-2 16,-4 2 1-16,1 0 0 16,-1 2 0-16,-5 0 2 15,-10 2-2-15,-11 2 0 16,-9 0 0-16,-1 0-2 0,-3 0 2 15,1 0 0-15,-1 0 0 16,6 0-5-16,5 0 5 16,13 0 0-16,19-4 0 15,12-1-3-15,-1 2 3 16,-7-1-1-16,-15 0 0 16,-5-2 2-16,-3-1-1 15,3 3 0-15,5-1 0 16,3-3-1-16,17-1 1 15,1 2 0-15,17 0 0 16,6 3 1-16,-2 3-1 16,-5-2 0-16,-17 3 1 15,-18-2-3-15,-14 1 2 16,-7-3 0-16,-3-3 0 0,4-1 2 16,-1 1-2-16,0-2 0 15,-12 1 0-15,-16 0 0 16,-6 3 0-16,-12 3 0 15,-5-1-1-15,5 3 3 16,0 0-2-16,0 0 0 16,-6 0 1-16,3 0-3 15,-6 5 2-15,9 2 0 16,-4-2 0-16,8-1 1 16,-4-1-1-16,-2 1 0 15,2-2 2-15,-11 0-4 0,-8 2 2 16,-6 2 0-16,-1 0 0 15,-4 0 2-15,-9-2-2 16,-7-1 0-16,-4-2 0 16,4-1-1-16,4 2 1 15,6-2 0-15,17 3 0 16,3-3 2-16,9 4-2 16,-6-3 0-16,-6 6 1 15,-4-4-3-15,-12 0 2 16,-11-2 0-16,-8 2 0 15,-7-3 2-15,4 0-1 16,-5 0 1-16,0-13 0 16,2-6 5-16,-6-3-4 0,-3-8 2 15,4-1 0 1,0-5-5-16,-1-2 5 0,-3-2-2 16,0 2-1-16,0 2 13 15,0 1-8-15,0 6-3 16,0 3 9-16,-7 0-9 15,-12 5 5-15,-1 1-3 16,-3 2-6-16,2 0 8 16,-7 1-7-16,-6-4 0 15,-9 2-1-15,-10-2 2 16,-7-2-2-16,-5 2 0 16,-8 1 1-16,-3 2-5 15,-3 0 3-15,-3 4 1 16,3 2 0-16,-1 3 3 0,-8 5-7 15,1 3 4-15,-9 1-1 16,-6-3-3-16,3 3 4 16,-9 0 0-16,5-1-2 15,-3-3 1-15,-9 2 1 16,-14-2 0-16,-16 4-3 16,-23-4-1-16,-7 1 4 15,-6-3 0-15,-4 5-1 16,-6-1-3-16,-4-1 4 15,-10 2 0-15,-9-5 1 16,-4 0-3-16,-6-1 2 16,-1 3 0-16,0 4-2 15,2 0 4-15,2 0-2 0,9 0 0 16,17 0 0 0,20 3-4-16,27 2 2 0,13 4 0 15,10-2-3-15,-1 2 1 16,1-3 3-16,-6-1-1 15,-6 2-9-15,-4 0 10 16,-15 0-4-16,-5-4 5 16,-7 2-2-16,9-4 3 15,5-1-1-15,25 0 0 16,19 0 1-16,11 0-3 16,11 0 3-16,5 0-1 15,-6-1 0-15,-13-5 1 16,-13 1-3-16,-22 4 2 15,-13 1-4-15,-2 0 1 0,10 1 0 16,17 11 3-16,15 1-2 16,18-1 0-16,16-1 2 15,14-4 0-15,13-1 1 16,8 0-5-16,-1-4 4 16,-15 4-1-16,-12 0-1 15,-11 4-2-15,-15 2 2 16,-13 0 1-16,2 0 1 15,0-4-4-15,7-1 4 16,7-3 0-16,7-1 0 16,5-3 2-16,8 0-2 15,3 0 0-15,5 0-2 16,6 0 1-16,8 0-1 16,6 0 2-16,1 0-1 15,-3 0 4-15,4 0-5 0,-11 1 2 16,0 5-1-16,0 1-2 15,3-3 2-15,11-2 1 16,13 0-3-16,6-2 4 16,1 0-2-16,1 0 1 15,-1 0 0-15,-8 0 0 16,4 0 0-16,4 0 0 16,3 0 0-16,2 0 1 15,-2 0-1-15,2-4 0 16,-2-2 1-16,5 1-4 0,-1 2 3 15,-8-2 0 1,-3 3-1-16,0 2 3 0,-3-3-2 16,8 3 0-16,2 0 0 15,0 0-1-15,2 0 0 16,-2 0 1-16,5 10 0 16,-1-4 0-16,1 2 0 15,3-2 0-15,1-2 2 16,3-2-4-16,0-2 2 15,4 2 0-15,-3 0 0 16,-6 7 0-16,2-2 0 16,-5 5 0-16,5 2 0 15,3 1-1-15,0 2 2 16,4 1-1-16,0 2 0 16,0 6 1-16,0 5 0 0,0 1-1 15,0 4 0 1,0 2-2-16,8 0 5 0,11 0-3 15,0-2 2-15,8-2 1 16,0-6-3-16,-1-1 1 16,4-4 0-16,6-3 1 15,-3 1-1-15,1-5-1 16,5 0 0-16,-9-3 1 16,5 1-1-16,-8 2 0 15,3-8 0-15,3 1-1 16,17-6 2-16,28 0-1 15,28-3 0-15,35 0 2 0,31 0-2 16,10 0 0 0,2 0 2-16,-9 0-4 0,-19 8 3 15,-11 0-1-15,-16 0 0 16,-7 0 2-16,-3 0-3 16,-4-2 1-16,-6 2-1 15,6 0-1-15,7-2-1 16,16 3 0-16,11-2 3 15,14 3-1-15,17 0 0 16,-1-2 1-16,-1 2-2 16,-6-4 0-16,-4-2 3 15,-4-2-1-15,-4-1 0 0,4 4 1 16,1-3-2-16,3 2 1 16,7 2 0-16,3 2 0 15,10 0 0-15,3-2 0 16,-2 2 0-16,2-4 2 15,-3 1-3-15,-9-4 1 16,-8 2 0-16,-19 0 0 16,-14-1 0-16,7 0 0 15,14 0-1-15,32-2 2 16,31 0-2-16,25 0 1 16,13 0 0-16,0 0 0 0,-17 0 1 15,-17 0-1 1,-28 0 0-16,-26 0 2 0,-17 0-1 15,-20-4 0-15,-13 2-1 16,-12 2 0-16,-8-2 1 16,6 2-1-16,-5 0 0 15,3-1 0-15,5-2-1 16,-5 2 1-16,-3-2 0 16,5 1 0-16,2-2 0 15,1 0 0-15,2 0 0 16,-1 1 2-16,-10-6-3 15,-10 3 1-15,-12-2 0 16,-11-2 0-16,-16 0 2 16,-7-3-2-16,-13-4 0 15,-6-3 2-15,1 0-2 16,-10-3 0-16,5 0 0 16,0-1 4-16,7 0-2 0,5-5-1 15,8 4-1-15,-2-1 2 16,-3-1-2-16,-4 4 0 15,-4 0 0-15,-2-1 3 16,-6 0-2-16,1 2 0 16,-4-2 2-16,1 0-2 15,-4 0 4-15,-9 0-3 16,-7-5 0-16,0-1 5 16,0-2-5-16,0-3 1 15,-16-6 0-15,-7 4-1 16,5-2 0-16,-5 3-2 15,4 2 0-15,-8 2 1 0,-3 2 1 16,-9 0-2-16,-14 1 0 16,-12 2 2-16,-19 0-4 15,-8 4 2-15,-10 0 0 16,-13 9-2-16,0 2 2 16,-7 6 0-16,-7 4 0 15,-8 0 2-15,-13 2-3 16,-16 0 1-16,-6 0 0 15,-15 0-1-15,-8 0 2 16,-19 0-1-16,-14 0 0 16,-23 0 3-16,-25 9-5 15,-5-2 2-15,-20 2 0 16,4-3-2-16,3-2 3 0,18-1-1 16,14 4 0-1,13-2 2-15,14 1-4 0,21 3 2 16,15-3 0-16,28 0 0 15,22 2-1-15,4 0 1 16,0-1 0-16,-3 3-9 16,-8-1 8-16,2-1-3 15,14-4 4-15,9-2-3 16,22 0 3-16,1-1 0 16,9 2 0-16,0-1-4 15,-11 0 3-15,-5 0-2 16,-11 0 3-16,4 0-3 0,-3-2 4 15,6 0-1-15,4 0 0 16,16 0 0-16,13 0-1 16,10 0 1-16,14-2 0 15,9-4-1-15,-1-2 1 16,-7 4 0-16,-7 0 0 16,-9 1 0-16,-7 3-2 15,-4 0 1-15,1 0 1 16,8 0-2-16,1 0-5 15,18 0 5-15,10 0-11 16,8 7-8-16,12 5 1 16,3-1-18-16,4-3-15 15,0-2-25-15</inkml:trace>
  <inkml:trace contextRef="#ctx0" brushRef="#br0" timeOffset="67777.42">19987 8717 40 0,'0'0'28'0,"0"0"-4"16,0 0 3-16,0 0 1 15,0 0-11-15,0 0-3 0,49-18 5 16,-49 18-7 0,0 0-1-16,0 0-3 0,0 0-1 15,0 0 1-15,0 0-8 16,0 12 0-16,-3 9 4 16,-20 12-3-16,3 1 3 15,4 4-4-15,9 4 0 16,7-2 2-16,0-2-1 15,4-3-1-15,29-8 2 16,3-7-1-16,1-3-1 16,5-10 3-16,-3-4-2 15,7-3 4-15,-5 0 5 16,5 0 9-16,-4-19 0 16,-4-4-6-16,-12-8 6 15,-6-9-3-15,-12-4-10 16,-8-10 8-16,0 0-13 0,0 6 3 15,-19 10 3-15,-11 10-4 16,-9 9-3-16,-3 8 0 16,1 4 2-16,-2 6-9 15,1 1 7-15,12 0-8 16,3 0-4-16,8 5-33 16,8 12-1-16,11 0 7 15,0 6-15-15,14-8-6 16,36-4-34-16</inkml:trace>
  <inkml:trace contextRef="#ctx0" brushRef="#br0" timeOffset="68112.803">20829 8360 50 0,'0'0'40'0,"0"0"-4"15,0 0-9-15,0 0 3 16,0 0 0-16,0 0-12 16,0-53-2-16,0 53-6 15,0 0-1-15,-11 11 2 16,-12 18-10-16,-12 14 21 16,1 7-8-16,4 3-14 0,4 4 12 15,6 1-8 1,4 2-1-16,9 1 3 15,7-3-2-15,0-2-4 0,0-10 0 16,11-4 2-16,15-7-4 16,6-8-13-16,-2-8-30 15,-7-7-6-15,4-12-4 16,-8 0 6-16,-1-14-52 16</inkml:trace>
  <inkml:trace contextRef="#ctx0" brushRef="#br0" timeOffset="68484.682">20905 8688 62 0,'0'0'32'15,"0"0"-12"-15,0 0 3 16,0 0-3-16,0 0-11 16,0 0-5-16,0 6-4 15,9 15 10-15,1 2 5 16,1 6-6-16,1 1 0 15,-1-2-1-15,5 0-8 16,-6-7 8-16,3-6-6 16,-3-7 0-16,-4-4 2 15,-6-4-2-15,3 0 2 16,-3 0 27-16,7 0 7 16,4-14 6-16,1-12-34 15,4-4-6-15,-2-4 4 16,6-2-4-16,-4-3-3 15,1 4-1-15,6-2-8 16,-7 9-10-16,4 5-29 0,3 4-17 16,-9 5 8-16,2 2-3 15,0-2-26-15</inkml:trace>
  <inkml:trace contextRef="#ctx0" brushRef="#br0" timeOffset="68731.058">21283 8191 47 0,'0'0'31'0,"0"0"-7"16,0 0 2-16,0 0 1 15,0 0-9-15,0 0-16 16,-23-23 1-16,23 56 1 16,0 9 7-16,11 11 0 15,35 7-2-15,7 6 10 16,5 2-4-16,-8 2-7 15,-9-4 0-15,-15-4-8 16,-13-6 0-16,-13-7-1 16,0-5 1-16,-50-7-11 15,-26-2-27-15,-28-5-28 16,-13-3-52-16</inkml:trace>
  <inkml:trace contextRef="#ctx0" brushRef="#br0" timeOffset="68977.25">19856 9174 93 0,'0'0'50'15,"0"0"-29"-15,336-8 16 16,-152-1-5-16,18 2-11 15,6-3-16-15,-13 2-4 0,-24 4-1 16,-48 0-13 0,-58 4-17-16,-49 0-1 0,-16 0-40 15,-73 0 13-15</inkml:trace>
  <inkml:trace contextRef="#ctx0" brushRef="#br0" timeOffset="69147.349">19796 9387 14 0,'0'0'51'16,"0"0"-27"-16,0 0 7 16,0 0-13-16,0 0-2 15,0 0 15-15,228 71-11 16,-14-71-12-16,18-8-7 0,-2-2-1 16,-36 1-10-1,-35 3-29-15,-37-1-43 0</inkml:trace>
  <inkml:trace contextRef="#ctx0" brushRef="#br0" timeOffset="70376.625">29199 14547 41 0,'0'0'35'0,"0"0"-15"0,0 0 4 15,0 0-5-15,-233-117 0 16,173 90 4-16,-6 1-3 16,-6-4-3-16,-15 6 0 15,-28 3 0-15,-27 2-5 16,-13 11-1-16,-6 8 2 16,16 0-1-16,8 14 0 15,3 18-9-15,8 11 2 16,-3 7-1-16,4 8 3 15,-13 11 2-15,-4 23 10 0,-6 9 20 16,-1 6-4-16,9-3-6 16,18-12-15-16,30-4-1 15,39-4-7-15,30 0-1 16,23 2-3-16,27-11-2 16,45-5 0-16,31-1-7 15,19-11 10-15,27-5-3 16,33-8 0-16,28-13-3 15,31-7 2-15,22-6-2 16,12-9 3-16,2-8-1 16,-10-2-1-16,-19-16 2 15,-18-16 0-15,-25-8 9 16,-26-14-8-16,-22-8 0 0,-24-14 6 16,-27-15-7-16,-14-15 1 15,-19-11-1-15,-24-11 1 16,-26-2 0-16,-23-8 1 15,-53 3-2-15,-81 9 0 16,-75 6 0-16,-58 12 1 16,-43 14-4-16,-24 8 0 15,14 17-11-15,17 15-3 16,22 10-22-16,7 11-39 16,-6 5-53-16,-10-4-65 15</inkml:trace>
  <inkml:trace contextRef="#ctx0" brushRef="#br0" timeOffset="90765.808">14685 8282 112 0,'0'0'32'0,"0"0"-1"15,0 0 1-15,0 0 3 16,-109-108-1-16,59 87-9 16,-19 4 6-16,-19 7-10 15,-8 6 0-15,-13 4 5 16,-3 0-7-16,2 0-4 15,-1 3 8-15,8 13-21 16,11 4 9-16,13 8 4 0,10 8-13 16,9 18 19-16,7 13-17 15,-6 11 7-15,6 2 23 16,0-2-22-16,14 0 13 16,16-3-8-16,20 1-13 15,3-2 11-15,19-4-15 16,38-4 0-16,12-4 5 15,3-3 6-15,4-7-11 16,0-10 3-16,6-6 2 16,-3-8-5-16,10-6 0 15,1-7 0-15,-2-8 0 16,4-2 7-16,-1-5-12 0,1 0 5 16,3-3 0-1,1-15 2-15,3-9-1 0,3-4-1 16,1-11 0-16,1-8 9 15,-1-9-4-15,-13-9-5 16,-9-8 4-16,-12-4 3 16,-24 0-7-16,-22 0 0 15,-20 3 4-15,-3 3 6 16,-33 2-4-16,-40 2-6 16,-14 0 0-16,-24 5 10 15,-8 7-10-15,-3 10 0 16,-10 15-6-16,-10 10 12 15,-19 17-6-15,-25 6 0 16,-8 12-8-16,-4 22 4 16,23 10-12-16,21 9 16 0,28 5-6 15,36 3-3-15,25 10 8 16,22 4-1-16,20 4 4 16,12 10-6-16,11 3 4 15,0 4 0-15,8 0 0 16,30-3 4-16,19-3-4 15,9-4 0-15,10-5 7 16,3-12-11-16,10-8 8 16,4-11-4-16,15-12 0 15,7-8 7-15,6-9-7 16,13-14 0-16,7-7 0 16,5-4-13-16,6-26 13 0,-4-12 0 15,-3-6 2-15,-9-9 2 16,-17-5-4-16,-27-6 0 15,-27-6 15-15,-27-6-11 16,-19-6-4-16,-19-5 0 16,0-3 0-16,-3 0 6 15,-47-2 0-15,-15 1-6 16,-22 3 8-16,-18 6-10 16,-4 11 2-16,-13 16 0 15,-4 10-6-15,4 17 18 16,-9 10-12-16,-1 8 0 15,6 11 0-15,7 3-14 16,4 0 14-16,13 27-16 0,6 12 14 16,-3 15-16-16,7 8 18 15,2 14-2-15,5 6-10 16,9 7 5-16,20 13 0 16,6 2 2-16,15 4-7 15,17 2 2-15,14-9 9 16,4-11-7-16,34-13-8 15,46-19 13-15,27-9-27 16,19-12 4-16,14-13 24 16,14-14-9-16,14-10 11 15,14-8 0-15,5-29 6 16,-8-13-12-16,-4-12 6 16,-10-12 0-16,-10-12 1 15,-13-12 4-15,-27-7-4 0,-32-3-1 16,-37-3 0-16,-35 1 11 15,-11-2-1-15,-73 3 1 16,-40 8 13-16,-39 12-18 16,-29 14 7-16,-17 18-13 15,-10 14 11-15,8 18-10 16,25 13-1-16,29 12-7 16,33 0-2-16,14 33-4 15,4 23 11-15,-1 31-1 16,4 20 6-16,13 12-10 15,6 6 7-15,20-2 0 16,14-5-8-16,25-4 7 16,14-6 1-16,11-9 0 0,58-13-12 15,17-10 12-15,19-10-17 16,8-10 5-16,2-11 12 16,-6-12 0-16,10-11-4 15,-1-12 2-15,17-10 1 16,8 0-5-16,8-24 5 15,4-9 1-15,-6-10 0 16,-4-5 0-16,-4-6 0 16,-8-8 1-16,-11-6 5 15,-16-8-5-15,-17-9 3 16,-24-5-4-16,-28-6 15 16,-33-3-7-16,-4 3 3 0,-60 0 1 15,-52 6-6-15,-40 8 13 16,-34 8-19-16,-24 17 1 15,-15 16 5-15,4 12-3 16,3 21-1-16,20 8-2 16,18 22-12-16,28 38 6 15,19 28 0-15,15 23 5 16,19 15-13-16,19 11 14 16,22 1 0-16,28 0-1 15,30-3-3-15,0-14-2 16,42-12 6-16,38-12-9 15,22-11 2-15,17-18-7 16,15-16 14-16,6-22 0 0,14-16-1 16,17-14 1-16,8 0 0 15,0-26 0-15,-4-18 3 16,-14-12 1-16,-9-16-3 16,-11-21 18-16,-11-23-19 15,-23-24 17-15,-27-21-10 16,-46-6-7-16,-34 11 28 15,-50 23-23-15,-91 26 15 16,-58 27 1-16,-75 24-14 16,-56 25-2-16,-22 25-5 15,28 6-5-15,80 14 5 16,92 19-35-16,79 14-21 0,54 14-31 16,19 15-25-1,7 8-25-15,39-4 6 0</inkml:trace>
  <inkml:trace contextRef="#ctx0" brushRef="#br0" timeOffset="103834.743">29668 16080 117 0,'0'0'46'16,"0"0"-3"-16,0 0-5 16,-103-103-3-16,31 75-5 15,-13 2-4-15,-5 2-3 16,-13 8-7-16,-8 6-2 16,-11 6-4-16,-8 4 2 0,0 0-2 15,0 0 3-15,12 10 0 16,8 10-9-16,11 12-1 15,4 9 1-15,-1 9-1 16,-10 12 0-16,-5 10 3 16,-4 12 12-16,5 6 2 15,11 3 12-15,14-7-10 16,21-8 4-16,25-2-7 16,16 1-13-16,20-9 9 15,3 3-12-15,3-8 0 16,47-5 1-16,8-2-1 15,15-6-3-15,3-5 6 16,7-5-1-16,5-4-5 0,15-4 0 16,16-2 5-1,13-2 2-15,13-6-7 0,4-5 2 16,-1-8-2-16,-6-5 5 16,-13-4-2-16,-14 0-3 15,-4-8 13-15,3-20-11 16,8-10-2-16,0-8 0 15,0-2-2-15,-7-11-11 16,-16-3 11-16,-12-6-1 16,-18-8 3-16,-20-4 0 15,-29-8 0-15,-20-3 2 16,0 1-7-16,-57-8 5 16,-19-4-11-16,-16-1 4 0,-16-4-13 15,-9 9 18-15,-17 12-8 16,-15 12-41-16,-15 20 14 15,-8 5-25-15,-3 16-16 16,0 11 21-16,-7 15-53 16,-2 2 50-16,9 5-16 15</inkml:trace>
  <inkml:trace contextRef="#ctx0" brushRef="#br0" timeOffset="118231.33">8215 15488 7 0,'0'0'79'16,"0"0"-67"-16,0 0 8 0,0 0 10 16,0 0-1-1,0 0-7-15,0 0-5 0,-57-5 5 16,57 5-1-16,0 0 0 15,0 0-5-15,0 0-9 16,0 0 3-16,0 0-5 16,0 0-4-16,0 0 9 15,11 0-8-15,35 0 8 16,30 0 19-16,19 0-13 16,15 0 8-16,12 0-14 15,12-6-5-15,8 2 7 16,3-5-7-16,-9 3-2 0,-10 2 5 15,-18 0-8 1,-13 4 5-16,-12 0-1 16,-3 0-4-16,1 0 12 15,-1 0-8-15,3 4 4 0,2 0-3 16,-5 0-1-16,-8 2-3 16,-3 3-1-16,-5-6 3 15,1 3-2-15,4 2 1 16,4-4-2-16,17 0 0 15,29-2 5-15,22 2-5 16,20-4 0-16,2 4 1 16,-6 0-3-16,-17-4 0 15,-9 7 1-15,-22-6 0 16,-9 5 1-16,-12-2 1 16,-12 0-1-16,-3 2 0 15,6-3-1-15,17 2 2 16,22-5-1-16,11 0 1 0,13 0 4 15,-1 0-5-15,-4 0 0 16,-7 0 3-16,-7 0-2 16,-5 0-1-16,-5 0 0 15,-5 0 0-15,2 0 4 16,1 0-2-16,-1 0-2 16,5 0 1-16,-2 0-2 15,-5 0 1-15,-5 0 0 16,-15 0-2-16,-12-5 0 15,-16 1 2-15,-14 1 0 16,-3 1 4-16,-3-2-10 16,-1 0 7-16,0 1-1 0,-2-1 8 15,2 2-7 1,-5-3-1-16,5-3 0 0,-6 7 1 16,1-2-1-16,-11 3 0 15,-11 0 0-15,-8 0-1 16,-4 0 3-16,0-2 2 15,0 2-4-15,0 0-7 16,0 0-1-16,0 0-22 16,0 0-27-16,-11 0-8 15,-17 6-25-15,-13 13-3 16,-21 1-18-16</inkml:trace>
  <inkml:trace contextRef="#ctx0" brushRef="#br0" timeOffset="119025.51">8425 16204 86 0,'0'0'43'0,"0"0"-35"16,0 0 6-16,0 0 6 15,-200 46-3-15,190-42-7 16,10 0-8-16,0-4 3 15,0 0 5-15,3 0 0 0,33 4 21 16,24-4-8-16,28 0-1 16,34 0 8-16,45 0-14 15,36 0 3 1,25 0-4-16,20 0-2 0,-8 0 3 16,1-4-5-16,-16-4 5 15,-24 2 2-15,-13-8-10 16,-10 7 13-16,-2-6-8 15,-5 3-3-15,-10-4 2 16,-42 9-8-16,-47 1-4 16,-35 1 5-16,-24 2 0 15,-13 1-1-15,0 0-4 16,0 0-10-16,0 0-10 16,0 0-41-16,-13 0-20 15,-36 8-19-15,-43-8-83 0</inkml:trace>
  <inkml:trace contextRef="#ctx0" brushRef="#br0" timeOffset="190025.036">6076 13573 121 0,'0'0'39'0,"0"0"-6"15,0 0 27-15,0 0-4 16,0 0-16-16,0 0-9 16,0 0-3-16,-5-18 1 15,5 18-1-15,-4 0-12 16,1 0-1-16,-8 16-14 15,-8 13 11-15,-4 8 4 16,0 10-9-16,0 1-6 16,3 4 3-16,3-2-4 15,4-6 2-15,-3-4-2 16,9-4-30-16,4-10-6 16,-1-4-7-16,4-3-37 0,0-12-21 15,4-1 22 1,26-6-2-16</inkml:trace>
  <inkml:trace contextRef="#ctx0" brushRef="#br0" timeOffset="190484.514">6136 13830 6 0,'0'0'69'0,"0"0"-34"16,0 0 1-16,0 0-5 15,0 0-5-15,0 0-9 0,0-22-2 16,0 22-3 0,0 0-2-16,0 0 2 0,0 0-7 15,0 0-5-15,0 0 0 16,0 4 1-16,0 8 2 16,7-2-1-16,-1 0-2 15,4 0 1-15,6 0-1 16,-2-8 1-16,6 2-1 15,3-4 1-15,0 0 3 16,0 0 1-16,-4-2 5 16,-1-10 11-16,-2 0 7 15,-9-4 8-15,-4-2-1 16,-3-2-6-16,0 0-2 16,0 3 5-16,0 3-10 15,-17 2-4-15,-15 7-16 0,-2 1-2 16,1 4-5-1,-6 0 3-15,5 0-28 0,11 2 5 16,4 8-37-16,8 1 3 16,-1 0-11-16,5-1-5 15,3-2 15-15,4-4-12 16,0-4-20-16</inkml:trace>
  <inkml:trace contextRef="#ctx0" brushRef="#br0" timeOffset="190993.715">6380 13516 82 0,'0'0'43'16,"0"0"-9"-16,0 0 1 16,0 0 2-16,0 0-2 15,0 0-14-15,0-23-2 16,0 23-4-16,0 0-3 15,0 0-1-15,0 0-3 16,0 0 2-16,0 0-6 16,0 0-4-16,0 0 0 15,0 0-3-15,0 0 3 16,0 0 1-16,0 6 0 16,0 4 0-16,0-4 0 0,0 0 0 15,0-2 0 1,0-4-1-16,0 0-1 0,0 0 1 15,0 2-2-15,4 0 2 16,15 2 0-16,8 0 1 16,-1 5 2-16,-3-2-1 15,4 1-2-15,0 4 0 16,-1 1 0-16,1-2 0 16,-8 6-1-16,-3-2 1 15,-12 3-1-15,-4 3-2 16,0-7 0-16,0-2 2 15,0-3-1-15,-27-3 2 16,-12-1 0-16,2-5-6 16,-2 0 1-16,5 0-14 0,4-5-18 15,11-7-8 1,15-3 0-16,4-3-1 0,0-2-36 16</inkml:trace>
  <inkml:trace contextRef="#ctx0" brushRef="#br0" timeOffset="191055.608">6380 13516 59 0</inkml:trace>
  <inkml:trace contextRef="#ctx0" brushRef="#br0" timeOffset="191170.551">6380 13516 59 0,'27'-52'42'0,"-31"39"-1"0,4 5-4 15,0 4-5-15,0 0-1 16,0 2-9-16,0-2-2 16,0-3-7-16,23 1-10 15,15-1-3-15,16 1-1 0,10 2-18 16,5 2-45-16,-4 2-12 15</inkml:trace>
  <inkml:trace contextRef="#ctx0" brushRef="#br0" timeOffset="191757.342">7097 13844 152 0,'0'0'23'16,"0"0"-10"-16,0 0 35 16,0 0 2-16,0 0-37 15,0 0-6-15,111-8 2 16,-74 6 4-16,-5 2-7 15,-5 0-5-15,6 0 1 16,6 0-2-16,7 0 1 16,11 0 0-16,3 5 0 15,5-5-1-15,-8 0 0 16,-14 0 2-16,-17 0-1 16,-14 0 0-16,-12 0 0 15,0-6 6-15,0-3-6 16,0-1 10-16,-5-2 2 0,-16 1 0 15,-7 4-4-15,1 1 4 16,1 2-11-16,-1 4-2 16,8 0 0-16,11 0 0 15,8 0 0-15,0 0-4 16,0 0-7-16,8 0 7 16,30 2 4-16,5 8 3 15,3 1-2-15,-2 4 1 16,2-1-3-16,0 1 2 15,-7 0-1-15,-12-1 1 16,-17-1-1-16,-10-5 0 16,0 5 0-16,-23 1-4 0,-17-2-4 15,-3 2-25-15,9-1-9 16,19-2-23-16,11-1 2 16,4-2-9-16,7-4-34 15</inkml:trace>
  <inkml:trace contextRef="#ctx0" brushRef="#br0" timeOffset="192034.554">8379 13847 80 0,'0'0'56'0,"0"0"-17"16,0 0 11-1,0 0 14-15,0 0-12 0,0 0-10 16,0-51-4-16,0 51-8 15,0 0-19-15,0 0 8 16,-5 16-18-16,-6 11 14 16,1 2 13-16,-6 1-22 15,9 0 6-15,7-1-10 16,0-6-2-16,0-1-25 16,0-12-39-16,10 2-15 15,10-6-11-15,-1-2-3 16,-5-1 3-16</inkml:trace>
  <inkml:trace contextRef="#ctx0" brushRef="#br0" timeOffset="192402.503">8600 13896 10 0,'0'0'77'0,"0"0"-64"15,0 0 20-15,0 0 8 16,0 0-11-16,0 0-12 15,11-19-5-15,-11 19-3 16,4 1-8-16,8 15 5 16,2 2 0-16,6-2 8 15,6-3-8-15,6-2-5 16,-6-5 2-16,4-2-2 0,1-4 1 16,-5 0 3-1,-6 0 10-15,-1-12 7 16,-8-2-1-16,-8-4-4 0,6-4 4 15,-9-2 4-15,0-4-10 16,0 2-3-16,-27 4-5 16,-15 2 3-16,-8 10-4 15,-3 2-6-15,-1 6-2 16,16 2-6-16,12 0-15 16,14 10-17-16,12 10-22 15,0 2-4-15,23-4-14 16,15-3-10-16</inkml:trace>
  <inkml:trace contextRef="#ctx0" brushRef="#br0" timeOffset="192658.556">9053 13453 103 0,'0'0'30'0,"0"0"-8"15,0 0 15-15,0 0 15 16,0 0-8-16,0 0-15 16,-7-42-6-16,0 50-12 15,2 18 3-15,1 4 8 16,4 4-15-16,0-2 3 16,0-4-10-16,0-1-4 15,0-4-16-15,9-2-33 0,2-8-37 16,-8-2 0-16</inkml:trace>
  <inkml:trace contextRef="#ctx0" brushRef="#br0" timeOffset="193017.774">9274 13495 4 0,'0'0'105'16,"0"0"-72"-16,0 0 2 15,0 0-1-15,0 0 9 16,0 0-19-16,20-52-13 15,-20 52-1-15,0 0-4 16,0 10-5-16,-4 6 4 16,-8 4-1-16,8-1 2 15,4-4-6-15,0-1 0 0,0-2-1 16,16-3 2-16,11-8-1 16,3-1 4-16,5 0-1 15,-5 0-1-15,-7-16 2 16,-3-6 0-16,-10-6 6 15,-6-1 5-15,-4-2-6 16,0 1 6-16,-7 4-15 16,-36 1 5-16,-20 7-5 15,-6 9-8-15,7 6-11 16,12 3-25-16,24 6-35 16,19 21 2-16,7-1-43 15</inkml:trace>
  <inkml:trace contextRef="#ctx0" brushRef="#br0" timeOffset="193491.812">9743 13003 86 0,'0'0'42'0,"-248"-81"-17"16,80 62 3-16,-26 13 1 15,-8 6 4-15,4 15 1 16,19 29-8-16,11 22-12 16,20 22-3-16,-1 16-4 0,11 15 2 15,20 6-7 1,19 3 3-16,23 12-5 0,22 4 0 16,28 2 2-16,22-7-2 15,8-13-3-15,88-28-3 16,41-24-2-16,35-37 2 15,23-37 2-15,14-10-1 16,9-47 5-16,7-11 2 16,-7-6 2-16,-16-6 9 15,-26-6 1-15,-24-8 2 16,-22-13 16-16,-31-1-13 16,-26-4 5-16,-42 9-2 15,-27 9-1-15,-35 12 1 0,-64 14-14 16,-47 5-3-1,-48 12-5-15,-31 7-10 0,-19 9-2 16,4 17-19-16,18 10-9 16,33 8-5-16,32 0-13 15,28 12-12-15,30 12-57 16</inkml:trace>
  <inkml:trace contextRef="#ctx0" brushRef="#br0" timeOffset="196349.75">18720 6880 106 0,'0'0'60'0,"0"0"-17"15,0 0 13-15,0 0 9 16,0 0-14-16,0 0-20 16,0 0 5-16,4-13-19 15,-1 13 1-15,1 0 2 16,5 5-15-16,14 13 1 16,3 5 12-16,15 8-17 15,1-1 25-15,1-1-25 16,-10-8-1-16,-6-3 11 15,-8-7 5-15,-6-5-15 0,-6-5 1 16,-7-1 5 0,0 0 8-16,0 0 3 0,3 0 17 15,4-6 40-15,-1-14-52 16,4-8 9-16,-3-6-20 16,2-8 8-16,-2-4-7 15,4 0-13-15,1 4 0 16,-1 12-16-16,-6 7-6 15,-1 15-6-15,-4 4-54 16,0 4-42-16,0 0 18 16,0 0-12-16,0 0-3 15,0 11 42-15,0-1-12 16</inkml:trace>
  <inkml:trace contextRef="#ctx0" brushRef="#br0" timeOffset="196691.019">19251 6622 41 0,'0'0'49'0,"0"0"-16"16,0 0-4-16,0 0 3 15,0 0-13-15,0 0 2 16,-9-86-1-16,25 81-9 16,21 3-1-16,6 2-5 15,-5 0-4-15,-7 0 3 16,-8 12-4-16,-13 8 0 15,-10 4 0-15,0 4 1 16,0 2-3-16,-18-6-1 0,-8-2 3 16,-2-4 3-1,6-3-1-15,10-8-2 0,8-1 0 16,4-3 2-16,0-2-5 16,0 2 3-16,0-3-8 15,27 0 5-15,23 0-12 16,19-3-3-16,14-17-8 15,2-8-16-15,-9-2-1 16,-16-3 0-16,-18-4 0 16</inkml:trace>
  <inkml:trace contextRef="#ctx0" brushRef="#br0" timeOffset="197122.794">19796 6350 13 0,'0'0'34'0,"0"0"0"16,-198-112-8-16,102 74 0 0,-22 4-2 15,-24 10 6-15,-14 12-11 16,-8 12 6-16,8 0 1 16,11 30-15-16,20 20 0 15,17 18-7-15,21 22-1 16,22 27-1-16,11 17-2 16,16 10 0-16,16 4 1 15,13-9 0-15,9-11-1 16,16-11 0-16,57-19-15 15,30-17 1-15,29-20-1 16,26-17 8-16,13-19 5 16,20-19 4-16,11-6 0 0,12-28 5 15,2-22 2-15,-6-16 3 16,-12-14-1-16,-30-14-1 16,-38-13 6-16,-46-12-11 15,-46-9 0-15,-38 1-4 16,-34 9 2-16,-88 14-2 15,-57 20-1-15,-47 23-4 16,-25 20 1-16,-13 15-10 16,9 9-6-16,31 10-12 15,40 7 0-15,55 0 1 16,49 1-7-16,45 22-33 16</inkml:trace>
  <inkml:trace contextRef="#ctx0" brushRef="#br0" timeOffset="-206961.027">11056 14847 26 0,'0'0'8'0,"0"0"-1"15,0 0 13-15,0 0-4 16,0 0-1-16,129-107 2 16,-126 97 5-16,-3-6 1 15,0 4-3-15,0-4-2 16,-26 2-9-16,-8-8 3 16,-12 1 3-16,-3 2 0 15,-17-5 3-15,-1 4-4 16,-14 0-1-16,-6 0 1 0,6 2-4 15,-3 0-2-15,8 0 3 16,4-1-7-16,3-2 6 16,0-2 2-16,2 4-5 15,-15 6 16-15,-17 4-12 16,-23 6-2-16,-26 3 4 16,-28 0-12-16,-15 8 9 15,-3 9-2-15,3 1-8 16,28-3 20-16,25 8-15 15,20-1 2-15,18 7 9 16,10 8-13-16,-2 3 4 16,0 8-3-16,0 9-2 15,-3 3 12-15,1 2-11 16,2-6 2-16,12-4 4 16,15 1-1-16,19-4-7 15,12 5-1-15,8 4 7 0,6 5-10 16,4 5 4-16,2 7-1 15,-5 2 12-15,-1 5-12 16,1 1 17-16,0-3-10 16,11-8 0-16,8-2 2 15,0-2-7-15,0-2-2 16,31-3 4-16,4-1 4 16,18-4-7-16,7 0-1 15,18 4 8-15,5 6-11 16,9 2 8-16,4 7-2 15,-3-5-3-15,8-2 4 0,5 2-4 16,16-8 0-16,15-3 3 16,16-8-6-16,15-6 3 15,15-2 0 1,15-10 14-16,26-1-13 0,29-9 11 16,29-4-3-16,24-9-9 15,32-1 26-15,1-4-24 16,-10 3 2-16,-25-6-4 15,-40 0 4-15,-27-4 6 16,-21 0-6-16,-13 0 0 16,-1 0 21-16,3-13-21 15,2-10 10-15,5-3 0 16,2-4-9-16,0-2 8 16,-8-5 4-16,-22 2-15 0,-29-1 1 15,-26-4 7 1,-14-4-10-16,0-6 3 0,11-7 5 15,12-11-8-15,5-4 0 16,11-10 8-16,-14 3-3 16,-9-1-5-16,-29 0 5 15,-29 6 8-15,-20-8-10 16,-34-7 7-16,-19-15 28 16,-3-6-29-16,-66-6 23 15,-23-9-29-15,-34 0 4 16,-26 0-1-16,-27 0 4 15,-20 4-10-15,-10 4 0 16,-9 1 20-16,-10 1-20 16,-16 7 0-16,-16 10-7 15,-34 13 1-15,-26 11-44 0,-46 16-3 16,-57 16-26-16,-38 14-81 16,-54 18 30-16,-27 10 5 15,-11 10-7-15,-11 24-31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33:14.087"/>
    </inkml:context>
    <inkml:brush xml:id="br0">
      <inkml:brushProperty name="width" value="0.05292" units="cm"/>
      <inkml:brushProperty name="height" value="0.05292" units="cm"/>
      <inkml:brushProperty name="color" value="#FF0000"/>
    </inkml:brush>
  </inkml:definitions>
  <inkml:trace contextRef="#ctx0" brushRef="#br0">22400 5267 113 0,'0'0'24'0,"-209"-61"-5"16,87 33 1-16,-23 5-6 15,-27 7 1-15,-26 8 0 16,-23 8-9-16,-13 0 2 15,10 5 1-15,10 20 2 16,9 12 7-16,10 7-12 16,7 3-1-16,17 12-5 15,19 2 5-15,23 4-5 0,10 8 0 16,1 3 0 0,-1 4-2-16,6 2 6 0,1 2 0 15,24 2-4-15,35 1 1 16,39 7-2-16,14-2 0 15,49 0 1-15,57-2-1 16,32-3-2-16,30 0 3 16,18-8 0-16,25-4 0 15,20-10-1-15,21-8-4 16,15-7 2-16,26-6 2 16,17-4-13-16,17-6-1 15,25-2-2-15,5-8 2 16,22-8 13-16,14-6-2 15,-8-7 4-15,-4-3 1 16,-12 0 1-16,-17-10-2 0,-1-16 0 16,-1-9-2-1,2-3 2-15,9-7 1 0,1-8 1 16,-6-3-2-16,-13-6 1 16,-23-3-1-16,-35-1 0 15,-21-2 0-15,-36-4 1 16,-37-1 4-16,-30-3 8 15,-43-4 8-15,-38-5 0 16,-43-7 2-16,-37-2-1 16,-23-1-4-16,-90-6-4 0,-62-3-10 15,-66-9-3 1,-56 1 2-16,-55 2-2 16,-44 4 1-16,-34 3-2 0,-32 11 2 15,-19 12-2-15,-14 11 0 16,-6 23-6-16,18 16 5 15,22 19-5-15,41 11-4 16,51 0-4-16,52 28-17 16,60 12 0-16,59 12-3 15,53 11 2-15,50 8 1 16,54-1-23-16,36-8-31 16</inkml:trace>
  <inkml:trace contextRef="#ctx0" brushRef="#br0" timeOffset="3282.415">23438 7881 36 0,'0'0'28'16,"0"0"-14"-16,0 0-7 0,0 0 5 16,0 0 1-16,-43-105 0 15,17 86-1-15,-13 2-7 16,-11-3 10-16,-6 3-8 15,-6 0 1-15,-11 1 1 16,1 2-5-16,-8 4 3 16,-15 0 0-16,-27 6-4 15,-38 4 4-15,-38 0-7 16,-23 18 2-16,-12 10 5 16,12 7-3-16,23 8 8 15,26 4-7-15,27 3 1 16,19 4 5-16,15 4-8 15,12 6 5-15,9 10 3 16,1-1-8-16,1 4 6 16,1-1-3-16,-5-4-4 15,0 1 4-15,-2 0-5 0,9 0 1 16,6 1-1-16,13-1 0 16,17-3-1-16,19-2 0 15,17-4 1-15,13 2-3 16,0-1 4-16,36-3 0 15,10 0-2-15,14-2 6 16,5 0-4-16,8 0-1 16,3-1-1-16,4-1 4 15,-4-4-1-15,12 0-1 16,-1-2-2-16,14-4 3 16,8 1-3-16,17-9 1 0,12-2 1 15,10-4 0-15,12-2-2 16,1-4 0-16,3-2-1 15,8-2 6-15,6-4-1 16,10-3-4-16,6-3 1 16,12-1-1-16,15-3 3 15,10-2-2-15,19-2 5 16,1 2-1-16,-3 0-4 16,-4 0-1-16,-13 4 1 15,-13-4-5-15,-11 3 4 16,-9-5 0-16,-3-1 0 15,-4 3 4-15,-2-3-4 16,-5 3 0-16,2-2 4 0,8-3-6 16,17 1 3-1,3 2-1-15,-5-1 0 0,-11 0-2 16,-14 2 2-16,-13-1 0 16,-3-2 1-16,-5-4-2 15,-2 0 2-15,-5 0-1 16,1 0 0-16,-5 0 2 15,-3-4-2-15,-4-6 0 16,-7-4 4-16,-2-1-4 16,-10-3 0-16,4 1 0 15,-7-2-2-15,-14 1 6 16,-10-4-5-16,-10 2 1 16,-10-6-3-16,-10-2-3 15,-9 0 6-15,6-4 0 0,-6 0-2 16,5-6-3-16,4-2 3 15,0 0 2-15,-5 2 0 16,-2 2 0-16,-12 9 0 16,-4-1 0-16,-6 2-1 15,-1-1 2-15,4 0-1 16,-6-1 0-16,5 0 2 16,1-4-2-16,-6-4 0 15,2-6 0-15,-6-5-2 16,-3-3 7-16,-17-2-5 15,-13-2 0-15,0-5 4 16,-57-7-2-16,-28-6-2 16,-17-6 0-16,-17-4 0 0,-6-2 2 15,-1 2-2-15,-8 3 0 16,-6 6 2-16,-14 2-6 16,-21-4 4-16,-27-4-2 15,-35-1-3-15,-44 1 2 16,-59 9 0-16,-56 8 3 15,-50 7-10-15,-51 6 7 16,-14 4-8-16,-11 6 1 16,14 4 5-16,56 9-5 15,55 5 3-15,77 13 2 16,60 8-10-16,46 0 5 16,23 27-17-16,5 15-11 0,-1 8-3 15,5 6-19-15,21-2 2 16</inkml:trace>
  <inkml:trace contextRef="#ctx0" brushRef="#br0" timeOffset="4140.037">31255 8815 70 0,'0'0'47'16,"0"0"0"-16,0 0-11 16,0 0 8-16,0 0 5 15,0 0-1-15,0-94-17 16,0 94 11-16,0 0-20 16,0 0-10-16,0 0-4 0,7 8-2 15,32 20-6-15,17 12 4 16,17 6 3-16,15 4-3 15,2 2-4-15,2-4 0 16,-3-2-3-16,-6-7 1 16,-18-13-11-16,-24-6-29 15,-21-14-18-15,-20-6 6 16,0 0-6-16,-15-24 2 16,-24-11-19-16,1-3-15 15</inkml:trace>
  <inkml:trace contextRef="#ctx0" brushRef="#br0" timeOffset="4355.848">31941 8805 37 0,'0'0'36'0,"0"0"2"16,0 0-5-1,0 0-9-15,0 0 1 0,0 0-9 16,-53-64-3-16,-5 72 7 16,-19 17-5-16,-9 6 7 15,-10 5-7-15,1 2-13 16,3 4 3-16,12-1-5 15,11 0-8-15,16-1-15 16,23-4-19-16,18-5 10 16,12-8-7-16,0-7-24 15,49-15-25-15</inkml:trace>
  <inkml:trace contextRef="#ctx0" brushRef="#br0" timeOffset="4802.427">31872 8494 33 0,'0'0'28'15,"0"0"-7"-15,0 0 10 16,-260-93 2-16,170 93-9 16,-22 9-12-16,-17 32-1 15,-9 20 1-15,2 14 0 16,17 9-6-16,13 10-6 15,21 10 11-15,16 6-7 16,23 3 2-16,23-6-1 16,23-13-3-16,9-11 1 15,60-10-3-15,41-15 1 16,42-8 3-16,32-19-4 0,18-12 4 16,-4-15 1-16,-20-4-5 15,-13-12 14-15,-8-26 9 16,-8-16 4-16,-4-15 6 15,-16-15-16-15,-26-16 8 16,-27-14-9-16,-34-16-16 16,-42-6 11-16,-3 3-11 15,-89 9-1-15,-50 21-6 16,-29 21-1-16,-27 19 1 16,-8 23 2-16,-8 23-29 15,4 17-3-15,12 4-20 16,23 31 0-16,33 13 6 0,39-1-33 15</inkml:trace>
  <inkml:trace contextRef="#ctx0" brushRef="#br0" timeOffset="23396.364">9432 16074 98 0,'0'0'51'16,"0"0"-5"-16,0 0 7 0,0 0 7 16,0 0-9-16,0 0-8 15,0 0-20-15,0 0-8 16,-39-62-15-16,39 90 0 15,-4 16 12-15,4 3 0 16,-3 3 2-16,3 0-11 16,0-1 6-16,0 0-18 15,0-4-14-15,0-1-28 16,0-7-12-16,0-11-30 16,0-8 19-16,10-13-3 15,10-5 3-15</inkml:trace>
  <inkml:trace contextRef="#ctx0" brushRef="#br0" timeOffset="23745.344">9617 16397 11 0,'0'0'24'16,"0"0"2"-16,0 0 5 15,0 0-4-15,43-107 2 16,-43 101 5-16,0 2-8 16,0 0 4-16,-20 4-6 15,-3 0-5-15,0 0-14 16,0 4-4-16,6 10 0 15,1 4-1-15,12 3-4 16,4 2-4-16,0-5 6 16,0-4 1-16,34-1-2 15,1-9 0-15,2-4-1 0,2 0 3 16,-9 0 1 0,-7-18 6-16,-15-1-2 0,0-2 11 15,-8-9 8-15,0 1-5 16,0-1-9-16,-8 8-9 15,-26 9-2-15,-9 8 1 16,1 1-10-16,1 4-10 16,15 0-19-16,13 9-11 15,13 12 6-15,7 2-20 16,43 0-27-16</inkml:trace>
  <inkml:trace contextRef="#ctx0" brushRef="#br0" timeOffset="24101.202">10053 16321 62 0,'0'0'58'0,"0"0"-24"0,0 0-4 15,0 0-4-15,0 0-13 16,0 0-7-16,-161-41-6 16,147 41 0-16,6 0 0 15,3 14-6-15,5 4 1 16,0 8-6-16,0 1 2 15,0-1 3-15,0 1 4 16,23-8 2-16,9-9 0 16,2-2 1-16,-1-4-1 15,-6-4 1-15,-4 0 0 16,-4-12 8-16,-3-8 2 0,-9-6 9 16,-3-7-9-16,-4-2-8 15,0 8 4-15,-14 5-7 16,-25 9-5-16,-7 9 5 15,12 4-10-15,4 0-7 16,18 0-7-16,8 13-9 16,4 9-21-16,0-3-35 15</inkml:trace>
  <inkml:trace contextRef="#ctx0" brushRef="#br0" timeOffset="24446.504">10346 16306 64 0,'0'0'43'0,"0"0"-12"15,0 0-4-15,0 0-15 16,0 0-5-16,0 0-7 16,-99 6 0-16,99 20-2 15,0-3 1-15,39 3-4 16,14-8 5-16,7-8 0 15,6-2 2-15,-10-8 0 16,-10 0-1-16,-7 0 7 16,-12-8 2-16,-13-10 6 15,-10 0 9-15,-4-5-5 0,0 1 2 16,-41 5-7-16,-12-6-12 16,-9 9-2-16,2 5-1 15,10 5-4-15,11 4 3 16,13 0-25-16,13 4-29 15,13 13-3-15,0-3-61 16</inkml:trace>
  <inkml:trace contextRef="#ctx0" brushRef="#br0" timeOffset="24768.221">11174 16146 116 0,'0'0'58'16,"0"0"-31"-16,0 0 1 15,0 0 3-15,0 0-17 16,0 0-12-16,7 6-2 16,32 19 7-16,14 2-7 0,-3-5 2 15,3 2-2-15,0-1-4 16,-7-8-27-16,3-1-13 16,-3-5-26-16,-3-9-35 15</inkml:trace>
  <inkml:trace contextRef="#ctx0" brushRef="#br0" timeOffset="24957.09">11586 16066 74 0,'0'0'37'0,"0"0"-9"15,0 0-6-15,0 0-1 16,-221 63 3-16,159-28-13 0,9 5-5 15,11 4-6-15,8 6-5 16,11-1-24-16,7-5-54 16</inkml:trace>
  <inkml:trace contextRef="#ctx0" brushRef="#br0" timeOffset="25225.897">11802 16034 184 0,'0'0'29'0,"0"0"-29"0,0 0 3 15,0 0 15-15,0 0 2 16,-34 134-5-16,27-94-9 15,7-4-4-15,0 0-4 16,0 1 1-16,0-7-19 16,0-9-12-16,23-6-20 15,-5-5-48-15</inkml:trace>
  <inkml:trace contextRef="#ctx0" brushRef="#br0" timeOffset="25572.16">12036 16200 88 0,'0'0'14'0,"0"0"-8"16,0 0 24-16,0 0-22 15,0 0-2-15,0 0-2 16,-54 106-4-16,85-95 1 15,15-7 6-15,7-4-5 16,-4 0-1-16,-3-9 2 16,-12-5 4-16,-11-4 12 0,-7 0 0 15,-13-4 5 1,-3 0-11-16,0 0-5 0,-3 7-4 16,-36 2-4-1,-2 9-2-15,-8 4-2 0,-6 0 0 16,10 0-25-16,10 10-6 15,16 2-17-15,12 2-30 16</inkml:trace>
  <inkml:trace contextRef="#ctx0" brushRef="#br0" timeOffset="25955.424">12672 16004 91 0,'0'0'30'0,"0"0"-1"16,0 0 2-16,-56-108-8 16,29 93-6-16,-5 7-8 15,-5 4-4-15,-2 4-5 16,2 0 0-16,11 0 0 16,-3 0-4-16,12 12-6 15,13 5 0-15,4 0 7 16,0-5-2-16,0-2-6 15,27-1 7-15,-1-9-4 16,4 0 1-16,-3 0 7 16,-8 0 1-16,-8 0-1 15,-2 0 8-15,-6 0 0 0,-3 0 3 16,0 0 1-16,0 0-10 16,0 3-2-16,0 20 2 15,0 13 7-15,0 4 3 16,0 5-11-16,0 8-1 15,0-5-8-15,0 2-29 16,0 0-24-16,4-1-53 16</inkml:trace>
  <inkml:trace contextRef="#ctx0" brushRef="#br0" timeOffset="26391.308">8600 16990 62 0,'0'0'80'16,"0"0"-64"-16,0 0 1 0,0 0-1 15,213 4 15-15,47-4 6 16,109-18-19-16,86-12-2 16,86-2-12-16,50-1 6 15,19 8-4-15,-3-1 2 16,-66 8 11-16,-79 4-15 15,-92 6 8-15,-103 8 0 16,-92 0-8-16,-76 0 3 16,-65 0-7-16,-31 0-5 15,-3 0-2-15,-49 0-29 16,-61 0-30-16,-58 0-16 16,-34 3-40-16</inkml:trace>
  <inkml:trace contextRef="#ctx0" brushRef="#br0" timeOffset="28150.492">11402 17161 103 0,'0'0'48'0,"0"0"-20"16,0 0-2-16,0 0-3 16,0 0-3-16,92-109-5 0,-35 91 0 15,1 7-11 1,2 11 4-16,-3 0-8 0,-2 7 0 15,-14 30 0-15,-6 2-1 16,-21 10 1-16,-14-7 2 16,0 2-2-16,0-8 0 15,-46-7-1-15,-11 4 1 16,-19-11 0-16,-7-4-8 16,-2-10 8-16,13-3 0 15,15-5 1-15,18 0 3 16,20-19 5-16,19-3-2 15,0 4 1-15,0 2 1 16,32 3-2-16,14 2 2 16,-2 11-8-16,5 0-1 15,6 0 0-15,-2 6 0 16,7 20 0-16,13 4-2 16,12 2-12-16,5 0-23 0,-1-2-38 15,-10-2-44-15</inkml:trace>
  <inkml:trace contextRef="#ctx0" brushRef="#br0" timeOffset="29105.184">13207 16214 118 0,'0'0'49'0,"0"0"-30"0,0 0 12 16,0 0 9-16,0 0 4 16,0 0-25-16,-20-18-18 15,86 8 9-15,17 3-4 16,5-4 0-16,-1 3 10 15,-2-2-11-15,-6-3 3 16,-10 7 2-16,-16-5-9 16,-15 5 8-16,-15 2-6 15,-18 4-2-15,-5-4 3 0,0 0-1 16,-16-6-1-16,-34-2-2 16,-3 2-17-16,-16 2 16 15,7 0-1-15,22 6 2 16,8-2-2-16,21 4 3 15,11 0-1-15,0 0 0 16,0 0 3-16,0 0-5 16,0 0 2-16,0 0-6 15,23 0 5-15,23 4-4 16,14 14 5-16,9 4 4 16,7-2 0-16,9 2-4 15,-5 0 0-15,-11-4 0 16,-23-2 0-16,-20 2 0 15,-26-3-4-15,0 2-3 0,-42 1-44 16,-31 0 2-16,-10 0-11 16,11-1-12-16,29-4-44 15</inkml:trace>
  <inkml:trace contextRef="#ctx0" brushRef="#br0" timeOffset="30397.285">15326 15958 106 0,'0'0'29'0,"0"0"-3"16,0 0 1-16,0 0 3 15,0 0 5-15,0 0-9 16,12-12-2-16,-12 12-15 0,4 0 6 16,-4 0-13-1,0 0-1-15,0 0-2 16,0 0-19-16,0 0-22 16,0 0-17-16,16 0-26 0</inkml:trace>
  <inkml:trace contextRef="#ctx0" brushRef="#br0" timeOffset="78030.219">17057 17343 28 0,'0'0'32'16,"0"0"-3"-16,0 0 5 0,0 0-2 16,0 0-4-16,0 0-2 15,-76-58 4-15,73 54 4 16,-6 4-2-16,2-4 0 16,7 4-6-16,0 0-6 15,0 0-2-15,0 0-8 16,0 0 2-16,0 0-5 15,0 0-5-15,0 0-1 16,0 0-1-16,0 8 0 16,0 6 2-16,0 2-2 15,0-2 1-15,7 0-1 16,12-1 0-16,13 6 4 0,5-1-4 16,6 4 3-1,-6-6-3-15,-5 2 2 0,-9 0-1 16,-9-4-1-1,-7 0-2-15,-2-1 1 0,-5 1 1 16,0 0-5-16,0-2 5 16,-15-2-5-16,-16-2-3 15,0-4-19-15,-3-2-1 16,4 2-6-16,3-4-17 16,1 0 0-16,6 0 6 15,4-4-13-15,6-14-17 16</inkml:trace>
  <inkml:trace contextRef="#ctx0" brushRef="#br0" timeOffset="78258.455">16856 17295 30 0,'0'0'40'16,"0"0"-13"-16,0 0 1 15,0 0 0-15,0 0-5 16,0 0-6-16,-16-72-7 15,46 67-4-15,12-1-4 16,20 3 0-16,-2-1-1 16,9 0-1-16,-8 4 0 15,-12 0-7-15,-6 0-11 16,-13 4-12-16,-7 9-7 16,-7 10-16-16</inkml:trace>
  <inkml:trace contextRef="#ctx0" brushRef="#br0" timeOffset="78714.71">17417 17356 72 0,'0'0'30'0,"0"0"4"15,0 0-3-15,0 0-5 16,0 0-2-16,0 0-9 15,0-23 1-15,0 23-1 16,0 0-11-16,0 0 1 16,-4 0-5-16,-1 0-1 15,-2 15 1-15,7 2 1 16,0 1 1-16,0-3-2 16,0-4 1-16,16 3-1 0,10-6 2 15,4-2-2-15,-3-1 1 16,-4-2-1-16,0-3 0 15,-4 0 5-15,1 0-4 16,-6 0 1-16,-2-12 3 16,-8-2 1-16,-1-7 1 15,-3 2 4-15,0-5 2 16,-3-2-3-16,-27 8-7 16,-6 0-1-16,-6 6-2 15,-2 8-7-15,1 2 1 16,-3 2-13-16,16 0 1 15,7 0-3-15,11 0-6 0,8 10-1 16,4 9-1-16,0 2-18 16,27 2-22-16</inkml:trace>
  <inkml:trace contextRef="#ctx0" brushRef="#br0" timeOffset="79190.452">17694 17375 38 0,'0'0'45'0,"0"0"-17"0,0 0-2 16,0 0 2-16,0 0-3 16,0 0-6-16,-3-27 1 15,-1 27-6-15,4 0 1 16,-3 0-6-16,3 0-5 15,0 0-4-15,0 0 0 16,0 0-3-16,0 0 0 16,0 8 0-16,0 11 3 15,0-1 2-15,0-2-1 16,10-2-1-16,6-6 0 16,-2-2 2-16,2-1-2 0,4-2 3 15,-1-3-1-15,-1 0 4 16,5 0-1-16,-4 0 13 15,-3-14 4-15,2-2-4 16,-9-1 1-16,-6-6-12 16,-3-1 5-16,0 2 0 15,0 4-9-15,-26 0 5 16,-10 10-8-16,-1 0-11 16,11 6 10-16,10 2-5 15,12 0-10-15,4 0-2 16,4 2-29-16,61 6 19 15,31 2-16-15,17-1-20 16,2-9-14-16</inkml:trace>
  <inkml:trace contextRef="#ctx0" brushRef="#br0" timeOffset="79888.898">18492 17195 55 0,'0'0'43'16,"0"0"-11"-16,0 0 2 16,0 0 2-16,0 0-9 15,0 0 2-15,-65-48 4 16,58 48-12-16,7 0 9 16,-4 0-15-16,4 0-6 0,-5 0-3 15,1 0-6-15,-10 0-1 16,-5 18 0-16,-12 8 1 15,0 1 4-15,8 0-4 16,8 3 0-16,7-6-2 16,8 2 2-16,0-3 0 15,0-6 0-15,16-3-6 16,17-6 6-16,10-2-5 16,-8-6 5-16,-1 0 1 15,-4 0 0-15,-7 0-1 16,-7 0 3-16,-2 0-2 15,-5-1 3-15,-2-12 0 16,-7-1-3-16,0 0 4 16,0 2-3-16,0 2-2 0,0 6 0 15,0 0 2 1,0 4-2-16,0 0 0 0,0-4 1 16,0 4-4-16,0 0 3 15,0 0-8-15,0 0 1 16,23-2-15-16,7-2 22 15,9 4-1-15,-6-5 3 16,-10 5-2-16,-3 0 0 16,-13 0 0-16,0 0 1 15,-2 0-1-15,2 0 0 16,4 9 0-16,5 9 1 16,-4 10 5-16,-1 4-1 0,-1 12 1 15,3 0 2-15,-3 11 0 16,3-7 2-16,1-2-1 15,-2-6-2-15,-1-6 0 16,1-12-7-16,-5-4 1 16,-3-8-1-16,-4-2-11 15,0-3-11-15,0-4-15 16,0-1-22-16,0 0 12 16,0-14-17-16,0-17-54 15</inkml:trace>
  <inkml:trace contextRef="#ctx0" brushRef="#br0" timeOffset="80608.976">19090 17317 77 0,'0'0'15'0,"0"0"18"16,0 0 4-16,0 0-7 15,0 0-8-15,0 0 0 16,0-55-9-16,0 55-10 15,0 0-3-15,0 9 2 16,0 13 1-16,0 2 7 16,0 2-2-16,0 4 9 15,0-2-2-15,0-2-8 16,3-4 0-16,1-8-3 16,1-4-2-16,-1-10 1 15,-4 0-3-15,0 0 5 0,0 0 4 16,0 0 11-16,0-6 18 15,0-16 3-15,0-10-38 16,0-8 2-16,-16-4-3 16,-4 4-1-16,6 5-1 15,2 4 1-15,5 5-2 16,0 8 1-16,7 4-2 16,0 4 1-16,0 6-6 15,0 0-4-15,23 4-5 16,10 0 0-16,10 0 11 15,1 0-7-15,-9 0 6 16,-4 8 4-16,-12 2-5 16,-3 2 6-16,-13-2-1 15,-3 4-2-15,0 2 2 16,-3 2 0-16,-36 1 0 16,-3-2 1-16,11-3-3 0,8-6 0 15,13-6 2-15,10 2-3 16,0-4 2-16,0 0-3 15,3 0-7-15,27 5 13 16,9 2 0-16,2-3 0 16,1 2 0-16,1 2 0 15,-6 2-1-15,-2 2 1 16,-4 2 0-16,-12 0 0 16,-8-1 1-16,-8-4-1 15,-3-1 0-15,0-2-2 16,-10 2 1-16,-36-4 2 0,-8-4 0 15,-4 0 2-15,2 0-3 16,6 0-17-16,13 0-38 16,14 0 7-16,14 0-2 15,9-18-5-15,0-8-7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36:49.191"/>
    </inkml:context>
    <inkml:brush xml:id="br0">
      <inkml:brushProperty name="width" value="0.05292" units="cm"/>
      <inkml:brushProperty name="height" value="0.05292" units="cm"/>
      <inkml:brushProperty name="color" value="#FF0000"/>
    </inkml:brush>
  </inkml:definitions>
  <inkml:trace contextRef="#ctx0" brushRef="#br0">14652 7286 11 0,'-73'131'0'0</inkml:trace>
  <inkml:trace contextRef="#ctx0" brushRef="#br0" timeOffset="24376.946">5869 4211 114 0,'0'0'32'0,"0"0"-1"16,0 0 5-16,0 0 9 15,0 0-18-15,0 0 2 16,0 0 2-16,-10 0-7 0,10-8 9 16,0-3-10-16,14-4-15 15,9-1 14-15,3 0-10 16,-6-1 3-16,3 3 2 16,-7 1-5-16,-2 0 0 15,-2 6-2-15,-8 4-10 16,-4 3 4-16,3 0-4 15,-3 0 0-15,0 0-4 16,0 0-6-16,7 0 0 16,2 20-4-16,-2 9 1 15,4 3 10-15,-2 5 5 16,-2 3-2-16,0-3 0 0,2-3 5 16,-2-7-5-1,-4-6 0-15,-3-7-6 0,0-4 6 16,0-3-7-16,0-2 4 15,-7-3 2-15,-23-2 2 16,-12 0 6-16,-8 0-7 16,4 0 2-16,4 0-2 15,12 0 2-15,14-2-2 16,9 0 0-16,7 2 0 16,0 0-1-16,23 0-16 15,26-3 3-15,13 1 7 16,2-4 10-16,-2 1-3 15,-6-1 0-15,1-2 4 16,-8 2-8-16,-13 2-26 16,-17 1-39-16,-8 3-11 0,-11 0 0 15,0 0-1-15</inkml:trace>
  <inkml:trace contextRef="#ctx0" brushRef="#br0" timeOffset="24753.003">6518 4284 56 0,'0'0'56'16,"0"0"-8"-16,0 0-8 15,0 0 7-15,0 0-6 0,0 0-14 16,-16-31-5 0,-14 31-10-16,-5 0-11 0,1 0 6 15,8 6-7-15,3 8 0 16,7 2-2-16,9 4 2 15,7-1-2-15,0-6 2 16,23 1-2-16,23-6 1 16,7-6-2-16,7-2 3 15,-2 0 4-15,-12 0 2 16,-8-10 20-16,-15-4 8 16,-15-6 6-16,-8 0 13 15,0-6-11-15,-8-3-16 0,-30 2-26 16,-8 3 2-1,0 8-11-15,8 8 9 16,11 5-42-16,8 3-16 0,11 0-42 16,8 17-3-16,0 5 14 15,0-2-21-15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14:08.437"/>
    </inkml:context>
    <inkml:brush xml:id="br0">
      <inkml:brushProperty name="width" value="0.05292" units="cm"/>
      <inkml:brushProperty name="height" value="0.05292" units="cm"/>
      <inkml:brushProperty name="color" value="#FF0000"/>
    </inkml:brush>
  </inkml:definitions>
  <inkml:trace contextRef="#ctx0" brushRef="#br0">13207 12976 152 0,'0'0'6'0,"0"0"-6"15,0 0 18-15,0 0 23 16,0 0-17-16,0 0-6 15,0-44 7-15,0 34-3 16,3-3 3-16,4 4 1 16,2-4-11-16,2 4 3 15,1-4-3-15,2 1-1 0,2-2 0 16,-2 3-3 0,2 1 1-16,4-5-3 0,-1 1-3 15,11-2 4-15,4-4-8 16,12-6 1-16,16-2 3 15,10 0-4-15,8 0 0 16,3 4 0-16,-7 4-1 16,-3 2-1-16,-4 6 0 15,-13 2 0-15,-1 2-1 16,-2 4 1-16,4-2-2 16,8 4 2-16,4 0 0 15,7 2-1-15,-9 0-2 0,6 0 3 16,-11 0-1-1,-6 0 1-15,-3 6-1 0,2 4 0 16,-2-1 0-16,0 4-1 16,-3-4 2-16,3 6 0 15,-3-3 0-15,-4-1 1 16,-4 2 0-16,-8-5-1 16,-11 0 0-16,-4-1-1 15,-8-4 1-15,1 0 0 16,-5-2-1-16,-3 0 1 15,-1-1 0-15,2 3 0 16,-1-1 2-16,7-2-1 16,-3 1-1-16,0 2 1 15,-1-3 0-15,1 2 0 16,0-2 1-16,-5 0-1 0,1 0-1 16,-1 0 4-16,-3 0-4 15,0 0 0-15,0 0 5 16,0 0-3-16,0 0 5 15,0 0 7-15,0 0 5 16,0 0 4-16,0-11 5 16,-14-4-19-16,-13-3-4 15,-8 0 1-15,2 0 2 16,-6-1-5-16,1 0-3 16,3 1 11-16,12 2-8 15,5-1 1-15,2 6-4 16,9 3 5-16,2 3 0 0,5 4-5 15,0-1 2-15,0 2-6 16,0 0 4-16,0 0 0 16,0 0-2-16,0 0-11 15,16 0 2-15,30 0 1 16,14 5 3-16,6 13 7 16,-1 6-9-16,-5 1 9 15,2 0-3-15,-5 6 3 16,-8-3 0-16,-6-1 0 15,-17-2-5-15,-19-5 5 16,-7 4-8-16,-26 2-22 16,-73 6-57-16,-66 5-35 15,-63 3-31-15</inkml:trace>
  <inkml:trace contextRef="#ctx0" brushRef="#br0" timeOffset="2025.593">15312 12153 15 0,'0'0'57'0,"0"0"-27"16,0 0 8-16,0 0 0 15,0 0-1-15,0 0 0 0,0 0-6 16,7-7-1-16,-4 7 2 15,-3-2-1-15,4 2 3 16,1-3-4-16,-5 2 2 16,0-6 2-16,0 0-6 15,0-4-20-15,-5 2 1 16,-13-1 8-16,-1-3-4 16,-8-1 0-16,-5 1 5 15,2-2-13-15,-7-1 6 16,-2 3 0-16,2-2-6 15,-6 3-3-15,8 2-1 16,-6 1 1-16,-5 2 0 16,-10 1-2-16,-6 0 0 15,-4 0-2-15,-1 4-1 16,-5-2 3-16,3 2-2 0,-7 0 2 16,3 2-2-1,-3 0 6-15,11 0-3 0,-1 0-1 16,2 0 2-16,6 0-4 15,-2 0 2-15,10 0 0 16,4 0-3-16,4 0 1 16,-8 6-1-16,1 2 1 15,-1 5-3-15,-3-5 5 16,11 5-4-16,-4-1 4 16,2 3-3-16,8 0 3 15,3-1-2-15,3 0 2 16,-6 2 0-16,-1 1 0 0,-12 3 0 15,-10 4 0 1,-17 3-2-16,-3 4 4 0,2-3-2 16,16-4 0-16,15 0-5 15,8-4 5-15,8 0 5 16,7-2-5-16,4-2 0 16,3-4-3-16,9-2 3 15,0-2 0-15,-6 0 0 16,10-2 0-16,-4-3 3 15,2-1-1-15,5-2 1 16,0 0-1-16,0 1 1 16,0-1 1-16,0 0-2 15,0 0 5-15,0 0-7 0,0 0 1 16,0 0 6 0,0 0-5-16,0 0 3 0,0 0-1 15,0-6-3-15,19-6 1 16,-3-4 1-16,7-4-3 15,0-2 6-15,-4-2-5 16,-1-2-1-16,-2 2 6 16,0 4-4-16,-2 2-2 15,-2 0 0-15,-1 8 2 16,-4 1-2-16,-2 6 0 16,-1 0 0-16,-4 2-2 15,3 1 0-15,1-2 0 0,0-2 2 16,4 2 0-1,-1-2-2-15,1 0-1 0,-5 4 3 16,-3 0 1-16,0 0 1 16,0 0-4-16,0 0 2 15,0 0-3-15,0 0-1 16,0 0-1-16,0 0 0 16,0 0 3-16,0 0-6 15,0 0 6-15,0 0-1 16,0 0 1-16,0 0 0 15,0 0 2-15,0 0-7 16,-7 14 2-16,-12 8 5 16,-8 2 5-16,-3 4-5 15,0 0 2-15,-9 3 1 16,2-2-3-16,-2-2 0 0,12-4 0 16,8-2-3-16,12-6 1 15,7-3-5-15,0-1-6 16,0-5 9-16,0-2-5 15,7-1-5-15,27-3 10 16,20 0-14-16,6 0-19 16,17 0-26-16,4 0-1 15,-1 0-5-15,-1 0-13 16,-6 0 5-16,-11 0-3 16</inkml:trace>
  <inkml:trace contextRef="#ctx0" brushRef="#br0" timeOffset="6219.094">13316 14874 43 0,'0'0'33'0,"0"0"3"0,0 0 1 15,0 0-9-15,0 0 1 16,0 0 7-16,0 0-2 15,16-9-3-15,-16 9-3 16,-3-4-8-16,-50 4-2 16,-29 0-8-16,-27 0-9 15,-17 0 3-15,-23 0-4 16,-5 0 2-16,2 0-2 16,16 0 0-16,35 4 0 15,38-1 0-15,27 3-2 16,22 1-11-16,5 0 3 15,-5 10 1-15,-5 0 5 0,-8 12-1 16,-7 5 5 0,-1 2 0-16,1 4 0 0,-4 4 3 15,0 10-2-15,3 5 4 16,5 3 4-16,11-1 0 16,8-2-2-16,7-1-3 15,4-4-2-15,0-9 9 16,0-4-8-16,0-2 0 15,0-8 1-15,0-4-3 16,0-10-1-16,0-8 1 16,0-3-1-16,0-6-2 15,18 0-1-15,40 0 3 16,38 0 5-16,37 0-2 16,35 0-2-16,19-11-2 15,15 4-1-15,7-1-3 16,5 2-3-16,10 2-6 15,6-2 7-15,14 2 0 0,-5 2-4 16,2 2 0-16,-8 0 0 16,2 0 4-16,15 2 6 15,5 12 1-15,-1-4-1 16,-13 1 3-16,-11-4-4 16,-25 1 2-16,-26-8 0 15,-27 0 2-15,-25 0-1 16,-37 0 0-16,-28 0-1 15,-25 0 1-15,-17 0 2 16,-8 0 4-16,2 0 5 0,-1 0 3 16,1-4-4-1,5-2-7-15,4 1 4 0,7 1-7 16,13 1 1-16,3-1-2 16,7 0 0-16,0 2 0 15,-7-2 0-15,-11 0 0 16,-8 0 2-16,-4-4 0 15,-5-3 1-15,-2-6 6 16,-1-10-1-16,-4-4 9 16,1-10-10-16,-4-11 4 15,2-7 2-15,3 1-6 16,-6-5 4-16,-4 5-1 16,-3 0 2-16,0 1 4 0,0 3-11 15,-23 4 11-15,-14 6 1 16,-9 4 5-16,-4 3-4 15,-3 2-6-15,-1-1-8 16,-7-3 5-16,8 4-8 16,0-2 3-16,4 5-8 15,-6 1 4-15,-9 4-1 16,-8 1-3-16,-27 8-5 16,-27 3-8-16,-35 13-33 15,-30 2-13-15,-21 0-8 16,-18 11-11-16,-2 22 4 15,2 2 9-15,9 13 16 0,19 7-16 16</inkml:trace>
  <inkml:trace contextRef="#ctx0" brushRef="#br0" timeOffset="6994.354">12508 15538 63 0,'0'0'41'0,"0"0"-7"0,0 0 5 16,0 0-6-16,0 0-13 15,0 0-15-15,0 0-5 16,-7 33 6-16,3 11 18 16,-3 6-7-16,-2 3 5 15,9 0-1-15,-3-3-11 16,-1 2 0-16,-3-12 1 15,-5 1-1-15,-4-5-1 16,-2-14 0-16,2 0-3 16,0-13-1-16,9 0-2 15,0-9-1-15,7 0 3 0,-7 0 7 16,-9 0 17 0,-7-16-5-16,-3-8-21 0,-1 2 6 15,-3 0-7-15,-2 0-2 16,6 12 0-16,3 1 0 15,9 9 0-15,1 0-3 16,3 0-12-16,-3 9 5 16,6 10 7-16,7 6-12 15,0-1 9-15,0 2 2 16,43-2 2-16,13-8 0 16,17-2-1-16,10-11 3 15,5-3 2-15,-5 0-1 16,-7 0 4-16,-7-3-1 15,-7-7 1-15,-12-6-5 0,-20 6-1 16,-14-2-31-16,-16 6-48 16,0 6-16-16,0 0-2 15</inkml:trace>
  <inkml:trace contextRef="#ctx0" brushRef="#br0" timeOffset="8347.464">11600 16964 83 0,'0'0'52'0,"0"0"-6"0,0 0 9 16,0 0-8 0,0-104-13-16,0 92-3 0,0 1 0 15,0 4-1-15,0 3 0 16,0 0-8-16,0 4 1 15,0 0-4-15,-7 0-12 16,-5 0-7-16,-15 0-1 16,-3 15-5-16,-7 8 6 15,2-2-4-15,8 8-4 16,11-8-13-16,13 2-8 16,3-1 3-16,0-8 5 15,23 0 2-15,12-10 8 16,6 0 5-16,8-4 6 15,-3 0 2-15,0-8 2 0,-12-10 2 16,-6-4 6-16,-10-6 5 16,-18-6 3-16,0-2-2 15,0 0 3-15,-4-1-7 16,-19 6-9-16,-7 9 0 16,0 13-2-16,0 4-5 15,-9 5 2-15,0 0-10 16,2 10 10-16,-2 12-2 15,6 4-4-15,10 6-2 16,12-5-9-16,11 0 0 16,0-1 0-16,4-4-2 15,33-9 9-15,9-4 3 16,3-3 3-16,8-6 4 0,5 0 2 16,3 0 0-1,-8-10 1-15,0-6 1 0,-8-2 6 16,-6-3 8-16,-5 0-5 15,-8-5 1-15,-7 4-2 16,-12 8-2-16,-11 0-1 16,0 10 2-16,0 4 5 15,0 0-9-15,0 0-7 16,0 0-6-16,-3 0-3 16,-17 0-1-16,1 6 8 15,1 6-1-15,9 2-14 16,9-6 2-16,0 2 4 0,0-3 2 15,0 4-1-15,20-7 4 16,6-4 5-16,9 4 1 16,-1-4 1-16,-4 0 2 15,-3 0-3-15,-4 0 1 16,0 0-1-16,3 0 2 16,-6 0-1-16,-1 0-1 15,-3 0 0-15,-2 0-1 16,-7 14-2-16,2-3 3 15,-9 14-4-15,0-2 1 16,0 2 3-16,0-3 1 16,-9-4 2-16,9 0-3 15,0-7 0-15,0 0 1 0,39-7 1 16,23-4 2 0,18 0 2-16,12 0-4 0,-2-4 1 15,-14-10 1-15,-30 2-4 16,-30-2-1-16,-16 6-33 15,-16-2-53-15,-34 7-17 16,-6 3 19-16</inkml:trace>
  <inkml:trace contextRef="#ctx0" brushRef="#br0" timeOffset="8819.238">10458 17656 36 0,'0'0'41'16,"0"0"-11"-16,0 0 2 16,0 0-8-16,0 0-4 15,0 0 6-15,-32-94 8 16,32 86 6-16,0 8 0 0,0-2-2 16,0 2-17-16,0 0 1 15,0 0-6-15,0 14-11 16,0 18 17-16,-4 12 20 15,1 6-18-15,3 6-3 16,-4 8 5-16,4 3-5 16,0-5-9-16,0-4-11 15,0-14-1-15,0-16-42 16,0-10-44-16,0-9 1 16,0-9 13-16,0 0 16 15,0-27 4-15,0-13-7 16,0-18 5-16,0-9 9 15</inkml:trace>
  <inkml:trace contextRef="#ctx0" brushRef="#br0" timeOffset="9322.408">10488 17473 47 0,'-27'-31'34'0,"4"12"13"16,7 5-14-16,13 3-12 16,3 0-4-16,0-1-1 15,0 2-6-15,39-4-3 16,5 2-2-16,11 2 0 15,8 2 0-15,-1 8 0 16,-5 0-1-16,-4 0 3 16,-11 4 0-16,-4 14-1 15,-3 4-3-15,-12 5-1 0,-16 4 2 16,-7 1 1 0,0 8-5-16,-42 1 3 15,-11-5-1-15,-4 2 3 0,4-11-4 16,0 0-1-16,17-10 0 15,13-6 0-15,16-3 0 16,7-8 0-16,0 0-1 16,0 0 0-16,0 0 1 15,7 0-1-15,32 0 1 16,7 0 4-16,7 4-4 16,8 6 1-16,-8 6-2 15,1 4 2-15,-8 14-1 0,-8 11 2 16,-15 9 4-1,-7 0 8-15,-16 0-1 16,0-10 2-16,0-8 3 16,-46-3-8-16,-16-4-4 0,-22-7-6 15,0-8 7-15,-3-6-7 16,11-8-21-16,17 0-11 16,15 0 7-16,21-15 3 15,23-14-15-15,0 0-33 16,14-19-7-16,32 1-10 15</inkml:trace>
  <inkml:trace contextRef="#ctx0" brushRef="#br0" timeOffset="9691.325">11234 17812 16 0,'0'0'60'16,"0"0"-25"-16,0 0 0 16,0 0 1-16,0 0-7 15,0 0 2-15,0-39 1 16,0 39-1-16,0 0-3 16,0 0-2-16,0 0-1 15,0 0-8-15,0 0-6 16,0 3-11-16,0 23 2 0,0 10 0 15,-3 14-1-15,-8 7 3 16,8-3-4 0,-6-4 4-16,9-6-2 0,0-12 0 15,0-9-2-15,0-9-19 16,0-11-27-16,0-3-3 16,0 0-1-16,12-3-6 15,2-22-5-15,-5-6-9 16</inkml:trace>
  <inkml:trace contextRef="#ctx0" brushRef="#br0" timeOffset="10071.374">11165 17593 33 0,'0'0'50'0,"0"0"-25"0,0 0 3 15,0 0-4-15,0 0-12 16,0 0-9-16,-14-13 0 16,14 13-1-16,-7 0-1 15,-2 4 3-15,2 10 3 16,4 0-2-16,3-2-4 16,0 1 1-16,0-4-2 15,14-3 0-15,12-2 1 16,3-4 2-16,-3 0 1 15,-3 0 6-15,-9-10 17 0,2-6 4 16,-9-2-5-16,-7-1-3 16,0-2-8-16,0 3-2 15,-3 3-4-15,-20 6-9 16,3 5-1-16,6 0-8 16,-2 4-25-16,0 0-23 15,9 17-1-15,7 10-1 16,0 9-34-16</inkml:trace>
  <inkml:trace contextRef="#ctx0" brushRef="#br0" timeOffset="10868.877">11875 18023 29 0,'0'0'64'0,"0"0"-24"16,0 0 4-16,0 0-1 16,5-109-4-16,-32 83-9 15,-8-1-1-15,-2 8-4 16,-2 7-11-16,5 6 1 16,2 6-8-16,-1 0-4 15,-6 0-3-15,2 18-2 16,1 14 2-16,6 8 0 15,7 14-4-15,20 1-1 16,3-3 3-16,0-2-3 0,12-13 3 16,18-7-3-1,4-17 1-15,-8-5 2 0,6-8 1 16,-5 0 1-16,-4-26 10 16,3-10 9-16,-3-17 9 15,-9-14 7-15,2-13-13 16,-5-4-10-16,-2-7-6 15,-6 15 1-15,-3 10-4 16,0 19 7-16,0 14 5 16,0 15-3-16,0 4 6 15,-3 9-4-15,-2 5 2 16,1 0-5-16,4 0-11 16,0 0-10-16,0 9-2 0,0 17-6 15,0 15 18-15,0 18 5 16,12 12-2-16,8 12-3 15,6-1 0-15,4 7 0 16,8-17-1-16,4-15-4 16,4-12-3-16,-4-13-15 15,-1-13 12-15,-5-12 3 16,-10-7 4-16,1 0 4 16,-8-14 5-16,1-16 1 15,-6-6-1-15,-5-4 1 16,-2-4-4-16,-4 8 2 15,-3 14-4-15,0 3 5 16,0 18-2-16,0-1-1 16,0 2-2-16,0 0-3 0,0 0-11 15,0 22-4 1,0 8 15-16,0 7 3 0,0-2-1 16,0-1 0-16,16-6-1 15,7-2 0-15,7-8-3 16,4-8-13-16,5-6-12 15,-2-4 2-15,-5 0-14 16,-6-4-15-16,-15-24-5 16,-11-12-17-16,0-14-20 15</inkml:trace>
  <inkml:trace contextRef="#ctx0" brushRef="#br0" timeOffset="11226.527">12161 17634 61 0,'0'0'32'0,"0"0"-2"16,0 0 3-16,0 0-5 16,0 0-10-16,0 0-6 15,-3-18-6-15,3 18-5 16,0 0-1-16,-4 13-1 16,4 4 1-16,0 1 0 15,0-1 0-15,0-2 1 16,20-7-1-16,-3-2 1 0,-1-6-1 15,-5 0 2 1,5 0 3-16,0-6 13 0,1-8 10 16,-4-6-5-16,-6 0-5 15,-7-1-3-15,0 4-4 16,0-2-7-16,-4 6-4 16,-22 3-1-16,-1 2-14 15,1 8-10-15,3 0-17 16,3 10-10-16,13 11 8 15,7 6-7-15,0 9-26 16</inkml:trace>
  <inkml:trace contextRef="#ctx0" brushRef="#br0" timeOffset="12431.047">12584 18031 85 0,'0'0'38'0,"0"0"-8"0,0 0 6 16,0 0 3-16,0 0-8 16,0 0-7-16,-50-63-5 15,50 62-8-15,0 1-7 0,0 0-1 16,0 0-3-1,0 0 0-15,0 0-3 0,20 10 1 16,3 18 2 0,7 2 2-16,2 6-2 0,-2-1 1 15,3 7 0-15,3-13 1 16,-10-2-2-16,-6-14 1 16,-10-7 0-16,-10-6-1 15,0 0-3-15,0 0-9 16,-26 0-3-16,-4 0 10 15,7-1 4-15,10-12 1 16,13-1 2-16,0-4-1 16,16-4 0-16,34-8 2 15,15-2 2-15,11-5-2 16,0-2 0-16,-3-5 3 16,-16 8 1-16,-8 0 6 15,-19 5-1-15,-10 3 13 0,-17 6 1 16,-3 0 1-16,0 4 6 15,0 6-2-15,0 2-7 16,-14 6-9-16,9 4-7 16,1 0-3-16,4 0-5 15,-10 0-9-15,-6 26-5 16,2 11 14-16,1 2 0 16,13 6-5-16,0 1-1 15,0-2 3-15,4-4-3 16,22-4-1-16,6-14 7 15,-5-7-13-15,-1-8 5 16,4-3 1-16,0-4 7 0,6 0 3 16,1-9 1-16,-2-12-4 15,2-8 6-15,2 0-5 16,7-3 0-16,-9 5-1 16,2 6-2-16,-12 11 1 15,-13 6-1-15,2 4-1 16,-4 0-2-16,-1 0 2 15,1 4-8-15,-5 6 2 16,0-6-2-16,-3 4 5 16,-4-8-2-16,3 0 0 15,-3 0 6-15,0 0 1 16,0 0 1-16,0 0 1 16,0 0 2-16,-3-12 1 0,-15-2-3 15,-5-5 0 1,4 10-1-16,-1-4 0 15,1 13-4-15,-4 0-6 0,0 0 6 16,-4 22 1-16,1 11-1 16,6 5-6-16,10 4 1 15,10-2-7-15,0-3-1 16,3-4-3-16,36-8 6 16,2-10 13-16,5-9 1 15,7-6 0-15,-7 0 1 16,-4-6 1-16,1-16 3 15,-6-10 3-15,2-12 10 0,-5-8-2 16,1-13-1 0,-9-10-1-16,-8-4 1 0,2 7-4 15,-12 17 3-15,-8 16 1 16,0 13 6-16,0 12-3 16,0 5-4-16,0 9 1 15,0 0-15-15,0 0-3 16,-19 19-12-16,-1 19 15 15,-2 12 0-15,6 8-1 16,5 13 1-16,4 1 0 16,7-5-1-16,0 0-13 15,0-17-12-15,0-6-10 16,18-14-20-16,5-16 0 0,3-6-10 16,13-8 16-1,11-8 0-15,-1-17-35 0</inkml:trace>
  <inkml:trace contextRef="#ctx0" brushRef="#br0" timeOffset="12794.288">13764 17867 13 0,'0'0'30'0,"0"0"-15"16,0 0 6-16,0 0 6 15,0 0-21-15,0 0 2 16,0 0 10-16,155-20 0 0,-98 20-4 15,12 0-7-15,14 0-1 16,6 0-2-16,-6 0-3 16,-11 0 1-16,-17 0 3 15,-18 0 6-15,-17 0 3 16,-10 0 1-16,-10 0 6 16,0 0-1-16,0 0-6 15,0 0-2-15,0 0-7 16,0 14-5-16,0 12-1 15,-7 12 1-15,-12 5 3 16,-8 1-1-16,4 5-2 16,6-6 2-16,4-5-1 0,10-11-1 15,3-4 0-15,0-6-1 16,0-13-19-16,0-4-34 16,0 0-3-16,0-18-12 15</inkml:trace>
  <inkml:trace contextRef="#ctx0" brushRef="#br0" timeOffset="13153.647">14533 17576 89 0,'0'0'22'0,"0"0"3"16,0 0 5-1,0 0-12-15,0 0-11 0,0 0-5 16,-49 8 5-16,19 10 0 16,7-4-4-16,10 4-3 15,10-2 0-15,3-6 0 16,0 0 2-16,0-1-2 16,12-9 2-16,11 0 1 15,-5 0 1-15,5 0 6 16,0-5 1-16,-7-13 1 15,-6-4-5-15,-1 4-3 16,-5 0-2-16,-4 0-2 16,0 8-2-16,0 2-3 15,0 8-15-15,0 0-13 0,-4 8-23 16,-22 15-10-16</inkml:trace>
  <inkml:trace contextRef="#ctx0" brushRef="#br0" timeOffset="14645.304">14744 17911 49 0,'0'0'62'0,"0"0"-37"15,0 0 8-15,0 0 2 16,0 0-7-16,0 0-13 16,3-44-5-16,-3 44-4 15,0 0-6-15,-3 21-8 16,-26 14 8-16,-1 10 1 16,4 4 0-16,10 1 0 15,12-6 1-15,4-4-2 16,0-10 1-16,9-7-1 15,18-7 1-15,3-9-1 16,-4-7 1-16,4 0 1 16,2 0 0-16,-2-4 0 15,4-20 0-15,-4-10 2 16,5-9 1-16,-12-12-1 0,-8 0-2 16,-3-6 1-16,-12 2-2 15,0 9 6-15,0 14-2 16,-16 10 4-16,-3 13 3 15,-8 4-12-15,4 5 0 16,2 4 0-16,-8 0-3 16,3 4 0-16,-4 18 1 15,3 15-1-15,8 2 2 16,8 6-1-16,11 9 0 16,0-4-1-16,11-1 3 15,24-10-1-15,6-13 1 16,1-12 0-16,1-4 0 15,-2-10 0-15,1 0 0 0,0 0 2 16,-8-18 0-16,-2-3 4 16,-6 0 6-16,-8-8 0 15,2 0-1-15,-1 3 0 16,-3 0-2-16,-5 12-1 16,-4 10-1-16,-7 0 0 15,5 4-7-15,-5 0-5 16,3 4-1-16,5 18 0 15,-5 10 6-15,1-2 0 16,-1-2 1-16,6-2-1 16,-2-4 0-16,0-4 1 15,2-9-1-15,-5-3 0 16,-1-6-2-16,-3 0 0 16,12 0 2-16,6 0 1 15,9-15 2-15,8-7-1 0,-1 0 1 16,-4 0-3-16,2 4 1 15,-9 8-1-15,0 6-1 16,-6 4 0-16,3 0-1 16,-1 0-1-16,4 10 1 15,-3 8-1-15,-3 2 2 16,10 1 1-16,-4-2 0 16,12 1 0-16,-1-8 2 15,1 2-2-15,-1-10 0 16,-4-4 1-16,-4 0 1 15,6 0 1-15,-5-18-1 16,-1-12 1-16,-6-2-1 0,-6-12-1 16,-10-1 2-16,-4-4 0 15,0 8 0-15,0 10-1 16,-15 9 1-16,-11 9-3 16,-1 13 0-16,-5 0-11 15,6 4 11-15,-4 23-4 16,7 8 3-16,12 2-3 15,11 3-4-15,0-4 2 16,0-9-3-16,21-6 6 16,2-7 3-16,4-5 0 15,-8-9 0-15,4 0-1 16,-3 0 1-16,-4-5 5 16,2-13-3-16,-10-1-2 0,-1 2 2 15,1 1 0-15,-5 2 0 16,-3 9-2-16,5 5 0 15,-5 0 0-15,4 0-2 16,3 0-2-16,5 5-3 16,2 13 7-16,6 0-1 15,3 0 0-15,0-2 1 16,7-2 1-16,4-6 0 16,8-5 1-16,4-3-2 15,4 0 2-15,12-19 4 16,-2-17 1-16,9-9-3 15,-9-18 9-15,-5-4 3 0,-15-9-3 16,-13 1 9 0,-11 4 0-16,-13 11-8 0,-3 7 5 15,0 18-7-15,0 12-2 16,-16 9-4-16,9 10 9 16,0 4-15-16,-9 9-5 15,-10 23-11-15,-4 16 15 16,-4 12 1-16,15 7 0 15,15 8 0-15,4 0 1 16,4-7-1-16,33-6 0 16,21-16-1-16,9-6-1 15,29-18-30-15,15-10-50 0,-5-12-44 16,-14 0-63-16</inkml:trace>
  <inkml:trace contextRef="#ctx0" brushRef="#br0" timeOffset="34752.078">17790 12616 84 0,'0'0'28'16,"0"0"-23"-16,0 0 15 0,0 0 12 16,0 0-4-16,0 0-13 15,0 0 2-15,92-7-5 16,10 7 5-16,40 0-1 16,40 0-4-16,46 0-5 15,32 0 3-15,4 0-3 16,-29 0-5-16,-70 0-2 15,-70 0 2-15,-61 0 0 16,-34 0-2-16,0 0 0 16,-53 0-10-16,-46 0-3 15,-38 0-10-15,-34 0 6 16,-20 0 8-16,-7 0 9 0,-6 6 0 16,6-2-1-16,19-2 1 15,27-2 1-15,50 0 1 16,43 0-1-16,45 0-1 15,14 0 0-15,64 0-2 16,81 0 2-16,85 0 0 16,67 0-20-16,34-5-40 15,-18 3-11-15</inkml:trace>
  <inkml:trace contextRef="#ctx0" brushRef="#br0" timeOffset="39642.306">20813 12775 0 0,'0'0'0'0</inkml:trace>
  <inkml:trace contextRef="#ctx0" brushRef="#br0" timeOffset="47242.514">18469 11297 45 0,'0'0'27'0,"0"0"23"16,0 0-35-16,0 0 9 16,0 0 6-16,0 0-4 0,11 6-3 15,28-9 0 1,14-14 3-16,0-1-1 0,16-4-8 15,7-2-8-15,12-2-2 16,6 1-3-16,-9 0-1 16,-9 3-1-16,-19 8-2 15,-15 4 2-15,-15 2-1 16,-8 6-1-16,-15 2 0 16,-1 0 0-16,-3 0 1 15,0 0-1-15,0 0-1 16,0 0 1-16,0 0 0 15,0 0-2-15,0 0 1 16,-3 0-5-16,-20-3 6 16,-11-3 0-16,-5-1 0 15,5 1-1-15,8-2 0 0,3-1 1 16,7 2 1 0,2-2 0-16,1 2-1 0,6 1 0 15,4 2 1-15,3 4 0 16,0 0-1-16,0 0-1 15,0 0-3-15,0 0-1 16,37 0 0-16,12 0 4 16,8 4 1-16,-6 8-1 15,-6 0 0-15,-7 2 1 16,-7-2 0-16,-8 1-1 16,-8-2 1-16,-11 1 0 15,-4 1 0-15,0 0 0 0,-4 1-3 16,-38 0 1-1,-4-2-10-15,-3-2-18 0,6-4-17 16,9 0-13 0,11-4 2-16,23-2-27 0</inkml:trace>
  <inkml:trace contextRef="#ctx0" brushRef="#br0" timeOffset="47667.679">19812 10870 44 0,'0'0'29'0,"0"0"-5"16,0 0 7-16,26-104-4 15,-22 84 3-15,-4 6-9 16,0 2 6-16,0 4-8 0,0 2-4 16,0 3 6-16,0 1-12 15,-9 2-6-15,-5 0-2 16,-9 0-1-16,-16 21 1 15,5 8-1-15,1 7 0 16,10-3 0-16,7-2-1 16,12 2 0-16,4-5 1 15,0 0 0-15,0-4 0 16,11 2 1-16,12-4-1 16,3 0 0-16,-6-1-1 15,-1-1 1-15,-8-2 0 16,-2 0 0-16,-9-4 0 15,0-2 0-15,0 0 0 16,0-4-1-16,-32-1 1 0,-9-3-1 16,-8-4-10-16,-1 0-9 15,4 0-11-15,16-4-9 16,14-7 6-16,16-3 6 16,0-3-5-16,50-6-20 15</inkml:trace>
  <inkml:trace contextRef="#ctx0" brushRef="#br0" timeOffset="48200.471">20001 10939 31 0,'0'0'25'0,"0"0"-3"16,0 0 0 0,0 0-5-16,0 0-6 0,0 0-1 15,99-13 0-15,-83 12 0 16,0-3 0-16,-9 1-1 15,-7 3 0-15,0-1 2 16,0-2 3-16,0 1-3 16,-7 0-11-16,-16 2 0 15,-4 0 0-15,-5 0-1 16,2 8 1-16,4 13 0 16,3 1 0-16,0 4-1 15,16-1 1-15,7 0 0 16,0-3 0-16,33-6 0 15,20-4 0-15,13-4 0 0,10-8 1 16,0 0 0-16,-3 0 0 16,-15-11-1-16,-21-6 5 15,-7-7-1-15,-7-7 10 16,-3-5 5-16,-8-3-3 16,-1-4-1-1,-8 3-4-15,-3 6 0 0,0 10-1 16,0 12 5-16,0 6-1 15,0 6-1-15,0 0-13 16,0 0-2-16,0 23-7 16,-3 16 9-16,-17 10 2 15,6-1-1-15,5-1-1 16,9-3 0-16,0-5-1 16,0-11-11-16,12-5-21 15,-1-13 0-15,9-3-19 0,-5-7-6 16,-4 0 1-16,-4-9-42 15</inkml:trace>
  <inkml:trace contextRef="#ctx0" brushRef="#br0" timeOffset="48346.067">20367 10946 29 0,'0'0'40'0,"0"0"-25"15,0 0-4 1,271-2-1-16,-169 2-8 0,-1 0-2 15,-18 0-21-15,-7 2-61 16</inkml:trace>
  <inkml:trace contextRef="#ctx0" brushRef="#br0" timeOffset="49224.393">21756 11021 73 0,'0'0'51'0,"0"0"-35"16,0 0 5-16,0 0 15 15,0 0-11-15,0 0-10 16,-27-59-10-16,15 59-5 15,-11 6-3-15,-7 16 3 16,0 5 1-16,10 0-1 16,13-2-1-16,7-3 1 15,0-2-3-15,20-9-3 16,13-2 3-16,1-5 2 16,-2-4 1-16,-6 0 0 15,-12-4 2-15,2-13 1 16,-5-6-1-16,-6-1 0 15,-1-2 0-15,-4 0 1 16,0 4-1-16,-9 5-2 16,-21 5 3-16,0 6-3 0,-4 6-1 15,2 0 0-15,2 0 0 16,11 0 0-16,8 14-1 16,11 3-6-16,0-2-4 15,14 2 1-15,32-6 5 16,9-2 4-16,5-6 2 15,2-3 1-15,-2 0-1 16,0-1 4-16,-8-17 6 16,-15-3 2-16,-7-1 13 15,-11-2 5-15,-12-2 2 16,-1 4-3-16,-6 2 6 16,0 8-2-16,0 4-2 15,0 8-6-15,0 0-2 0,0 0-23 16,3 29-9-16,11 15 9 15,9 16 6-15,-3 12-3 16,-1 8 2-16,-8 8-2 16,-11 8-1-16,0 9-1 15,0-3 1-15,0-4-2 16,-14-14 0-16,10-25-13 16,4-18-8-16,0-22-17 15,11-19 30-15,45 0 8 16,13-21 10-16,0-16-7 15,-15-13 2-15,-28-5-1 16,-17-5-3-16,-9-4-1 0,-9 1-3 16,-33 8-7-16,-8 9 2 15,6 7-1-15,1 14-1 16,13 5-11-16,7 8-3 16,7 8-1-16,13 1-16 15,3 3-2-15,0 0 6 16,26 0 2-16,36 0 5 15,21 0-3-15,9-10-13 16</inkml:trace>
  <inkml:trace contextRef="#ctx0" brushRef="#br0" timeOffset="49645.742">23045 10843 1 0,'0'0'101'16,"0"0"-79"-16,0 0 2 16,0 0 14-16,0 0 0 15,0 0-9-15,-39-92-5 16,39 92-5-16,0 0-1 16,0 0-10-16,0 13-6 15,0 19-1-15,23 15 11 0,7 10 3 16,6 7-2-1,1-2-4-15,2-4-3 16,1-14-1-16,-4-10-3 0,-13-17 2 16,-4-9-4-16,-12-4 1 15,0-4 1-15,-3 0 6 16,15-9 10-16,8-24 22 16,3-15-24-16,5-9-14 15,-8-3-2-15,-4 1 5 16,-4 0-5-16,-4 7-6 15,4 12-9-15,-3 12-29 16,-5 12 0-16,-4 12-7 16,1 4 3-16,3 8-22 15,-2 22 32-15,-2 10 11 16,0-1-20-16,-3 2-15 0</inkml:trace>
  <inkml:trace contextRef="#ctx0" brushRef="#br0" timeOffset="50686.635">23604 11015 0 0,'0'0'10'0,"0"0"5"15,0 0 20-15,0 0-6 16,0 0-1-16,0 0-1 16,39 16 0-16,-16-16-13 15,4-12 3-15,-4 0 0 16,-4-5-2-16,0-1-1 16,-8-1-3-16,-4-2-4 15,-3 3 1-15,-4 4 1 16,0 4-3-16,0 4-1 0,0 4-5 15,-7 2 0 1,-20 0-2-16,-12 11 2 0,-1 8 1 16,4 3-1-16,18 2-1 15,10-1-1-15,8-3-2 16,0 0 4-16,0-7-2 16,8 0 1-16,7-3 0 15,4-6 1-15,1-1 0 16,-1-3 0-16,2 0 3 15,7-3 0-15,-1-10-1 16,0-1 2-16,-4 1-1 16,3-1 0-16,1 1 0 15,-8 3 0-15,4 4-3 16,-9 4 0-16,6 2-1 16,-1 0-2-16,-5 0-1 0,9 18 1 15,-7 5 3-15,0 1 0 16,-2 0-1-16,-1-5 1 15,-3-4 0-15,3-7 0 16,-3-4 1-16,-6-4 0 16,15 0 2-16,8-6 6 15,6-23 13-15,13-6-14 16,-7-5 8-16,-16-4 9 16,-16-7-5-16,-7-4 2 15,0 3 3-15,0-3-5 16,-3 10-5-16,-13 3-4 15,5 17 9-15,8 11-9 0,-1 9-3 16,4 5-3 0,0 0-5-16,-12 6-14 0,-2 31-8 15,-15 10 22-15,-1 16 1 16,4 1 1-16,3 0-2 16,16-5 0-16,7-5-11 15,0-10-22-15,0-11-5 16,26-10 3-16,4-9-7 15,-3-9-3-15,5-5-8 16,-2 0 12-16,-16-17 6 16,-9-10 5-16,-5 0 8 15,-5-3-1-15,-36 4 9 16,2 3 11-16,2 5 3 16,5 6 6-16,18 5 4 15,5 2 3-15,9 5-1 0,0 0 2 16,0 0-10-16,43 0-1 15,19 0 5-15,17 0 1 16,-3 0 3-16,-10 0 2 16,-17 0 2-16,-11 0 5 15,-12 0-6-15,-7 0-3 16,-3 0 1-16,-12 0 3 16,-4 0-5-16,0 0-5 15,0 0-6-15,0 10 1 16,0 13 0-16,0 3 5 15,0 5-1-15,0-4-1 16,-7-2-2-16,2-2-1 16,5-4-1-16,0-9 0 15,0-3-11-15,-4-7-28 0,0 0-9 16,-3 0 2-16,-1-16 5 16,4-14-22-16</inkml:trace>
  <inkml:trace contextRef="#ctx0" brushRef="#br0" timeOffset="50957.79">24577 10804 53 0,'0'0'11'0,"0"0"14"15,0 0 4-15,0 0-6 0,0 0-6 16,0 0-4 0,0-84 7-16,0 84-12 0,0 0-7 15,0 0-1-15,0 2 0 16,0 12 0-16,0-1 2 15,0-9-1-15,0 0 1 16,0-4-1-16,0 0-1 16,0 0 4-16,16 0-1 15,-5 0 0-15,-3 0-1 16,-4-11 0-16,-4 1-2 16,0 2-3-16,0 2-2 15,0 6-11-15,-20 0-16 16,-3 12-6-16,8 18-10 15</inkml:trace>
  <inkml:trace contextRef="#ctx0" brushRef="#br0" timeOffset="51728.352">24761 11008 62 0,'0'0'31'16,"0"0"-7"-16,0 0 11 16,0 0-9-16,0 0-1 0,0 0-3 15,0-82-2 1,-12 81-1-16,-8 1-3 16,-10 0-4-16,-7 1-4 15,-9 17 0-15,7 9-3 0,5 3-2 16,15 1-1-16,15 8 1 15,4-3-3-15,0 0 1 16,34-7 0-16,8-6-1 16,8-6 4-16,0-10-3 15,3-5 1-15,5-2 0 16,2 0 1-16,-3-7 0 16,-8-14 0-16,-6-8 3 15,-4-9-2-15,-13-1 1 16,-3-1-1-16,-16 1 2 15,-3 9-2-15,-4 9 3 16,0 4 3-16,0 9 1 0,0 4 1 16,-11 4-12-16,-12 0-4 15,-9 4 2-15,-8 17 2 16,4 4-2-16,13 1 0 16,13-2 0-16,10-1 0 15,0-5-6-15,0-5 5 16,19-2-3-16,11-5 4 15,4-6 1-15,8 0 1 16,4 0 3-16,-3-4-1 16,-6-13 0-16,-11 3 1 15,-3-3 1-15,-7 1-2 16,-9 2 0-16,-3 5 0 16,-4 5 0-16,0 3-1 15,0 1-1-15,0 0-2 0,0 0-3 16,0 0-2-16,0 0-1 15,0 16-7-15,0 9 12 16,0 4 3-16,0 1-1 16,9 2 0-16,8-3 0 15,-1-6 0-15,0-3 1 16,-9-6 0-16,0-2 0 16,-7-6 0-16,0-2 0 15,0-4-1-15,0 0 0 16,-46 0-5-16,-17 0 4 15,-22-6-12-15,5-6-41 16,15 2-26-16,15-4 0 16</inkml:trace>
  <inkml:trace contextRef="#ctx0" brushRef="#br0" timeOffset="58649.367">21667 14714 89 0,'0'0'33'0,"0"0"-23"0,0 0 15 15,0 0 1-15,0 0-10 16,0 0-10-16,-117-10-3 15,117 10 2-15,22 0-3 16,43 0-2-16,41 0 5 16,52 0 0-16,27 0-4 15,19 0 1-15,1 8-1 16,-7-2 1-16,-14 3-1 16,-21-6-1-16,-25 7 0 15,-43-2 0-15,-38-2 0 16,-41-3 0-16,-16-3-2 15,0 4-3-15,-46 1-8 0,-66 3 1 16,-47-3 11 0,-35-5 1-16,-8 0-1 0,-5 0 1 15,9-13 0-15,-4-1-3 16,15 5-4-16,24-4 1 16,29 1 3-16,42 6 2 15,42 2 1-15,43 4 0 16,7 0-1-16,85 0-4 15,74 0 5-15,78 0 0 16,48 4 2-16,2 11-2 16,-31-9-1-16,-63-3 0 15,-55-3-19-15,-59 0-7 16,-43 0-4-16,-33-9-7 16</inkml:trace>
  <inkml:trace contextRef="#ctx0" brushRef="#br0" timeOffset="85108.712">23006 14730 6 0,'0'0'18'0,"0"0"-1"15,0 0-3-15,0 0-1 16,0 0-2-16,0 0 0 16,0 0 1-16,0 0 0 15,23 0-2-15,0 0 4 16,7 0-6-16,16 0 1 16,14 0-3-16,18 0-2 0,5 0 1 15,6 0-3 1,-2 0 0-16,5 4 1 0,-6-2-3 15,3 2 2 1,-4-4 1-16,5 3-2 0,5-2 3 16,17 3-2-16,-3-4 2 15,3 4 1-15,-10-2-3 16,-10 5 3-16,-5-6-1 16,-2 3-3-16,-9 1 4 15,4-5-5-15,-4 3 3 16,3 2 0-16,6-1-2 15,7 2 1-15,11-5-2 16,3 6 1-16,-3-2 0 16,-4 0-1-16,-7 0 0 15,-4 1 0-15,-1 0 2 0,1 0-1 16,4 2-1-16,-5 1 0 16,5-1 0-16,3 2 0 15,1-4 0-15,6 4-1 16,5-3 2-16,0 4-1 15,-4-1 0-15,-4-4 0 16,-12 1-1-16,-9-2 2 16,-15-3-1-16,-13 0 0 15,-1 2 2-15,-3 0-2 16,0-2 0-16,11 2 0 16,8-4-1-16,8 4 1 15,3 2 0-15,7 1 0 16,-2-1 1-16,-4 1-1 15,-8-3 0-15,-13 2 1 0,-6-6-2 16,-8 0 2-16,-8 0-1 16,-8 0 0-16,1 0 2 15,-8 0-2-15,4 0 0 16,4 0 0-16,3 0-1 16,12 0 2-16,8 0-1 15,6 0 0-15,6 0 1 16,-2 4-1-16,-10-4 0 15,0 0 0-15,-12 2 0 16,1-2 0-16,-5 2 0 16,-7-2 0-16,-1 0 2 15,-3 0-2-15,0 0 0 0,7 0 0 16,6 0 3-16,4 0-2 16,15 0 0-16,-2 0 0 15,0 0 0-15,0 0-1 16,0 0 0-16,-3 0 0 15,5 4-1-15,-6 3 1 16,-5-3 0-16,-5-1 0 16,-12-2 1-16,-1 3-3 15,-10-4 2-15,7 0 0 16,0 0 3-16,0 0-3 16,7 0 2-16,0 0-2 15,4 0 2-15,5 0-1 16,0 0-1-16,-6 0 0 0,1-1-1 15,-7 1 2 1,-11 0-1-16,-4 0 0 0,-9 0 0 16,-3 0 0-16,0 0 0 15,0 0 0-15,0 0 0 16,0 0 2-16,0 0-2 16,0 0 0-16,0-3 1 15,0 3-1-15,0 0 0 16,0-1 0-16,0 1 2 15,0 0-1-15,0 0 0 16,0 0-1-16,0 0 2 16,0 0-2-16,0 0 0 0,0 0 0 15,0 0-2-15,0 0 4 16,0 0-3-16,0 0 1 16,0 0 0-16,0 0 0 15,0 0 0-15,0 0 0 16,0 0-1-16,0 0 2 15,0 0-3-15,0-2 2 16,0 2 0-16,0 0-3 16,0 0 0-16,0 0 2 15,0 0 0-15,0 0-4 16,0 0 3-16,0 0-1 16,0 0-2-16,0 0 3 15,0 0-3-15,0 0 0 16,0 0-1-16,0-1-10 15,0 1-5-15,-19-4 0 0,0-1-11 16,-8 5-17-16</inkml:trace>
  <inkml:trace contextRef="#ctx0" brushRef="#br0">14114 9307 133 0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17:52.138"/>
    </inkml:context>
    <inkml:brush xml:id="br0">
      <inkml:brushProperty name="width" value="0.05292" units="cm"/>
      <inkml:brushProperty name="height" value="0.05292" units="cm"/>
      <inkml:brushProperty name="color" value="#FF0000"/>
    </inkml:brush>
  </inkml:definitions>
  <inkml:trace contextRef="#ctx0" brushRef="#br0">17381 4307 69 0,'0'0'33'0,"0"0"-31"0,0 0 17 15,0 0 11-15,0 0-13 16,0 0-10-16,0 0 1 15,39-15 7-15,14 14 2 16,20 1-2-16,19 0-6 16,10 0-5-16,13 0-1 15,18 0 2-15,12 0-4 16,7 4 1-16,5 4 0 16,-4 0-1-16,-8-2 1 15,-9 2-1-15,-11-1 1 16,-2-3-1-16,4 2 0 15,2 1 3-15,20-3-3 0,12 0 3 16,14 0-2-16,7 0-2 16,2 2 3-16,-13 1-3 15,-11-3 2-15,-15 0-2 16,-4 3 1-16,-5-2-1 16,9-2 0-16,4 1 2 15,1 0-2-15,3-2 0 16,-5 0 0-16,-3 1 0 15,0-2 0-15,-5 3 1 16,-2 1 0-16,-9 3 0 16,-10-1-1-16,-17 1 0 15,-3 0 0-15,9 1 0 16,14-2 1-16,14-1-1 0,13-1 2 16,12-1 0-16,-5-4-3 15,-3 1 1-15,-7-1 0 16,-7 0-1-16,-13 0 1 15,-4 0 0-15,-4 0 0 16,5 0 2-16,6 0-2 16,2 0 0-16,1 0 0 15,-1-1 0-15,2-5 0 16,-1 3 1-16,3 0-1 16,-6 0 0-16,-7 2 0 15,0-4 1-15,-3 4-1 16,-1-4 0-16,8 3 1 0,6-1-1 15,3 0 0 1,1-1 0-16,-2-2-1 16,-1 4 1-16,9-4 0 0,3 3-2 15,3-1 3-15,-3-1-1 16,-12 1 0-16,-6 1 2 16,-10-2-5-16,-9 1 3 15,-2 2 0-15,-3-2 2 16,5 1-2-16,5-4 0 15,2 1 0-15,-4 0 1 16,-1 0-2-16,-4-4 1 16,-2 0 0-16,-1-2 0 15,-11 0 0-15,-16 4 0 16,-16 2 0-16,-14 2 2 16,0 2-3-16,0 2 1 15,4 0-2-15,13 0 2 16,10 0 0-16,8 0 0 0,2 0 0 15,-6 0 1 1,-24 2-2-16,-7-2 1 0,-11 0 0 16,-12 0-1-16,-5 0 3 15,1 0-2-15,-7 0 0 16,3 0-2-16,-3 0 1 16,-8 0-27-16,6-4 0 15,-10-2-15-15,0-4-35 16</inkml:trace>
  <inkml:trace contextRef="#ctx0" brushRef="#br0" timeOffset="3208.816">6308 5278 39 0,'0'0'44'15,"0"0"-36"-15,0 0 3 16,0 0 3-16,0 0 2 0,0 0-8 16,0 0-2-16,152 11 1 15,-94-8 2-15,10-3-1 16,24 0 1-16,19 0-1 15,18 0-2-15,9 0 2 16,2 0 0-16,-2-4-2 16,0 1-1-16,-6 2 1 15,10-1-1-15,3-1-3 16,-5 2 0-16,5-4-1 16,-7 4-1-16,-6-4 1 15,6 4-2-15,7 1 1 16,20 0 0-16,21 0 0 15,8 0 1-15,13 0 0 16,-2 0 0-16,-6 0-1 0,-12 0 3 16,-5 0-2-1,-1 0 1-15,1 0 0 0,9 0 0 16,7 0-2-16,-3 0 3 16,-13 0-2-16,-5-2-2 15,-2 2 1-15,-4 0 0 16,-3 0 1-16,-5 0 0 15,-5 0-1-15,-10 0 2 16,1 0-1-16,3 0 1 16,4 0 0-16,5 0 1 15,7 0 1-15,0 0-2 16,-2 0 4-16,2 0-3 16,-11 0-1-16,-8 0 3 15,-13 0-2-15,-8 0 4 16,-12 0 1-16,3 0-3 0,3 0 1 15,7 0 4-15,16 0-4 16,4 0 2-16,12 0-4 16,3 0 1-16,-5 0 2 15,-1 0-4-15,-22 0 3 16,-18 0-2-16,-15 0-1 16,-14 0-1-16,-17 0 3 15,-3 0-4-15,4 0 3 16,6 0-1-16,20 0-1 15,16 0 3-15,14 0-1 0,20 2-3 16,3 4 2 0,5 0-3-16,-8 1 0 0,-9 1 1 15,-2 1-3-15,-6 0 2 16,3 0 0-16,-2-1 2 16,5-2-2-16,10 0 0 15,8 0 0-15,1 0 2 16,-1 1-2-16,-4-5 0 15,-10 1 1-15,-13-1-1 16,-11-1 1-16,-3 2-1 16,0 0 0-16,14 0 0 15,9 1 3-15,14 0-3 16,-3-2 0-16,-8 0 0 16,-11-2 0-16,-15 0-1 15,-2 0-1-15,-2-2 2 16,2-6 0-16,2 2 0 0,-8-2 0 15,-3 0 0-15,-5 2 0 16,-4 0 0-16,8 0 1 16,3-3 1-16,13 3-2 15,-1-1 0-15,4-2 1 16,4 2-1-16,-4-4 0 16,-4 1 0-16,-8 4-1 15,-7-1 2-15,-8 2-1 16,1 1 0-16,-8 0 0 15,8 0 0-15,6 3 0 16,13-4 0-16,7 0 0 16,-8 1 0-16,4-1 0 15,-7 2-2-15,-4-1 2 0,-1-1 0 16,-7 4-1-16,-11-2 1 16,-15-1 1-16,-1 2 1 15,4-2-2-15,13-1 0 16,10 2 0-16,11-1 0 15,-4 2 0-15,2 2 0 16,-22-3-1-16,-13 2 2 16,-18 1-1-16,-22-1 0 15,-6 1 0-15,-1 0 2 16,-6-3-1-16,6 1-1 16,1-1 0-16,12 0 2 0,7 3-3 15,24 0 1 1,35 0 0-16,17 0-3 0,11 6 2 15,-11 8 1-15,-23 0 1 16,-20-4 2-16,-29-4-3 16,-18-1 0-16,-15-5 1 15,-1 0-1-15,0 0 2 16,2 0-2-16,1 0 0 16,1-2 2-16,-4-2-1 15,1-1-1-15,6 5-1 16,4 0 1-16,1 0-2 15,-5 0 2-15,-9 0 0 0,-7 0-2 16,-1 0 0-16,1 0 2 16,-4 0 0-16,4 0-1 15,-1 0-1-15,1 0 2 16,-4 0 0-16,1 0 0 16,-1 0 0-16,1 0 0 15,1 0 0-15,2 0-2 16,-3 0 2-16,-4 0 0 15,3 0-1-15,1 0 0 16,-4 0 0-16,0 0-10 16,0 0-15-16,0 0-8 15,0-6-16-15,0 1-9 16,-30-2 1-16,-13 3-14 16</inkml:trace>
  <inkml:trace contextRef="#ctx0" brushRef="#br0" timeOffset="6969.035">22148 4435 31 0,'0'0'2'16,"0"0"14"-16,0 0 11 15,0 0-7-15,-237-37-9 16,188 34-2-16,-4-1 5 16,-4 4 0-16,4-2-3 0,-5 2-2 15,5 0-3-15,7 0 1 16,-4 0 1-16,4 0-4 16,-3 6 2-16,3 4-3 15,1 2-1-15,-4 3 2 16,3 2-3-16,-4 6 3 15,-5-2 3-15,11 2-3 16,2-1 2-16,-1 1 1 16,13 0-3-16,4-1 2 15,3-2-4-15,7 0 1 16,2 1 2-16,1 2-5 16,-1 3 4-16,5 0 0 15,2 0 1-15,4 3 3 16,3-3-5-16,0-1 1 15,0 4 0-15,23-2-3 16,7 4 4-16,3-3-3 0,10 0 2 16,6 2 0-1,1-3-3-15,6 6 3 0,-1-3-2 16,5 0-1-16,2-2 3 16,-5-4-3-16,8-1-1 15,-1-1 2-15,-2-4-2 16,2 2 4-16,-2 0-3 15,-2-5 1-15,-2 3-1 16,6-1 0-16,8-2 0 16,17 0 4-16,6-1-2 15,8 2 0-15,8-5 1 0,-12 4-4 16,-5-5 3 0,-13-2-2-16,-12 1 1 0,-12-7-2 15,-4 3 0 1,-3-4 0-16,6 2 0 0,6-1 2 15,11 2-2-15,13 0 0 16,13 0 0-16,13 4 1 16,10 0-1-16,4 1 0 15,-8 0-1-15,-8-1-1 16,-6 2 2-16,-21-2 0 16,-7-4 0-16,-7-2 0 15,-9-2 1-15,13 0 0 16,5 0-1-16,8 0-1 15,17-2 1-15,1-2 0 0,6 2 0 16,-7 1-1-16,-8-2 2 16,-6 1-1-16,-17 0 0 15,-15 0 1-15,-15 2-1 16,-5-2 0-16,-1 2 0 16,4-2 1-16,29-2-1 15,20 0 0-15,13 4 0 16,5-2 0-16,-8 2 0 15,-14 0 1-15,-13 0-1 16,-15-2 0-16,-15 0 2 16,-12 2-2-16,-14-3 4 15,-2 1-3-15,6-1 6 16,6-3-2-16,10 0-3 16,8 0-2-16,11-2 1 15,12 0-1-15,14 0 0 0,-8 3-2 16,-13 2 1-1,-25 0 1-15,-17 0 1 0,-2 1 2 16,0-2-3-16,-2 2 4 16,5-4-2-16,4 0 1 15,-3-1-1-15,3 0-1 16,0-3 0-16,0 0 6 16,-2-2-6-16,11 0 4 15,5-1-3-15,6-2 0 16,-4 3-2-16,1-4 0 15,-8 4 0-15,-2-4 5 16,7-2-4-16,-5-4 5 16,2 0-1-16,-1-5-1 0,3 0 1 15,-6-6 3-15,-4-1-5 16,-3 0 2-16,-3 2-1 16,-10 2 5-16,-1 2-3 15,-2-2-3-15,-7 2 10 16,0-3-5-16,0 3 0 15,0 0 3-15,0 1-11 16,-3-2 10-16,-17 0-10 16,-10 0 2-16,-2 3-2 15,-5-3 0-15,-5 6 0 16,-4-1-1-16,-4 4 5 16,1 2-5-16,-4 2 1 15,0 2 0-15,-13 0-5 16,-17 2 5-16,-25-3 0 0,-25 0-3 15,-19-3 7-15,4-1-4 16,6 5 0-16,13 1-5 16,7 4 2-16,4 3 2 15,-5 2 1-15,-6 0-2 16,-5 0 2-16,1 2 0 16,-8-2 0-16,-8 3 1 15,-22-4-3-15,-36 1 2 16,-22 0 0-16,-15-2-2 15,-3 0 0-15,10 0 2 16,8 4 0-16,8 0 1 16,16 2-2-16,14 0 0 0,11 0-1 15,24 8 1-15,11 3-2 16,12 0 3-16,15-3 0 16,6 0 1-16,10 0-6 15,3 1 6-15,0-6-1 16,7 3 0-16,16-2-2 15,19 0 1-15,18 2 0 16,16-2-19-16,9 0 1 16,5-2-4-16,9 0-1 15,0-2-6-15,0 0-6 16,0 0 3-16,0 0-3 16,0 0-11-16,0 0-7 15,5 0-30-15</inkml:trace>
  <inkml:trace contextRef="#ctx0" brushRef="#br0" timeOffset="29711.938">31361 5464 42 0,'0'0'16'0,"0"0"-14"16,0 0 14-16,0 0 20 16,0 0-11-16,0 0-7 15,-14-32-10-15,14 30 7 16,17-2-5-16,19 1-3 16,27 3-5-16,29 0 0 15,34 0 2-15,19 0 3 0,7 5-4 16,-10 1 3-1,-31-4 1-15,-44 0 1 0,-35-2-1 16,-25 0-5-16,-7 0 8 16,0 0-3-16,-60 0-5 15,-32-4-1-15,-30-7-1 16,-7 5-1-16,2 0 0 16,4 1 1-16,10 3 0 15,-5 2 0-15,-8 0-1 16,8 0 0-16,19 0-8 15,37 0 2-15,35 0 5 16,27 0-7-16,4 0-4 16,73 0 6-16,53 2 7 15,45 6-1-15,23-2-5 16,-7 0-12-16,-39-2-6 0,-37-4-22 16,-42 0-28-16</inkml:trace>
  <inkml:trace contextRef="#ctx0" brushRef="#br0" timeOffset="30993.855">5954 6310 63 0,'0'0'40'0,"0"0"-21"15,0 0 3-15,0 0-3 16,0 0 2-16,327-49-6 16,-132 41 1-16,42-1-3 15,25 1-2-15,8 2-2 16,-6 2 2-16,-13-2-7 15,-14 0 4-15,-16-2-7 16,-26-2 5-16,-24 0-1 16,-15-3 1-16,-14 0 4 15,-17 1-4-15,-26 2-2 16,-33 4 3-16,-27 4-3 16,-29-2-1-16,-10 4-3 15,-16 0 0-15,-70 0-7 16,-56 0-1-16,-45 0-20 15,-26 2 0-15,-27 0 2 0,-17-2 1 16,-13 2 1-16,-12 0-3 16,-8 2 0-16,16 2-4 15,23-4 8-15,48 0 9 16,73-2 7-16,61 0 7 16,46 2 0-16,23 1-21 15</inkml:trace>
  <inkml:trace contextRef="#ctx0" brushRef="#br0" timeOffset="32021.884">17348 6311 5 0,'0'0'53'0,"0"0"-28"0,0 0 13 15,0 0-2-15,0 0-5 16,277-19-4-16,-112 18-6 15,33 1 0-15,30 0-4 16,16 0-5-16,20 0 1 16,19 0-6-16,2 0 0 15,12 0-2-15,5 0-5 16,-21 0 7-16,-13 0-6 16,-28 0 0-16,-35 0-1 15,-28 0 1-15,-37 0-1 16,-41 0 5-16,-37 0-2 15,-25 0 8-15,-21 0-5 16,-12 0-3-16,-4 0 5 16,0 0-8-16,0 0 4 0,-4 0-4 15,-53-5-5-15,-45 1 3 16,-52-2 1-16,-44 2 1 16,-50 0-1-16,-42 0 0 15,-18-1-6-15,6-1 6 16,31-3-2-16,59 1 0 15,35 4 2-15,32 2-7 16,23 2 4-16,16 0 0 16,7 0-5-16,7 0 6 15,12 0-6-15,11 0 3 16,23 0-4-16,23 0-4 16,20 0-4-16,3 0 4 15,42 0-5-15,46 0 11 0,26 0-15 16,11-2-23-1,-3-9-30-15</inkml:trace>
  <inkml:trace contextRef="#ctx0" brushRef="#br0" timeOffset="65604.21">5285 11606 54 0,'0'0'25'0,"0"0"2"15,0 0 3-15,0 0-4 16,0 0-4-16,0 0 5 16,0-84-11-16,0 84 2 15,0 0-6-15,0 0-6 16,-7 2-5-16,-16 24 5 16,0 11-6-16,-10 7 14 15,-3 3-12-15,13 3 2 16,6 0-4-16,4 0 1 15,13-3-2-15,0-7 3 16,7-8-4-16,29-8 2 0,6-8-7 16,2-8 7-1,8-6 2-15,-12-2-1 0,-1 0 4 16,-9-6-4-16,4-16 6 16,1-6 1-16,-8 1-5 15,-1-4 7-15,-6 9 0 16,-9 8-6-16,-8 8 5 15,-3 4-5-15,0 2-4 16,0 0-1-16,0 0-9 16,0 6 4-16,0 18 6 15,0 2 0-15,0 0 1 16,0 0-1-16,0-1 0 16,9-2 0-16,9-4-1 15,1-8 0-15,4-5 0 16,7-4 1-16,13-2 2 0,10 0 0 15,5-10-2 1,-5-7 2-16,-10-2-1 0,-20-2 3 16,-9 2-3-16,-11 3 2 15,-3 1 9-15,0 8-6 16,0 1 7-16,0 4-2 16,0 2-11-16,-10 0-3 15,-26 15-5-15,-13 22 8 16,-8 9 4-16,8 8-2 15,6 5-2-15,10 5 1 16,6 4 1-16,11 6-1 16,5 11-1-16,8 6 0 0,-2 8-1 15,1 3 5 1,-3-1-4-16,-5-3 0 0,-3-10 5 16,-4-16-5-16,-4-18 0 15,-4-21 0-15,-6-12-2 16,-22-11 4-16,-12-8 0 15,-15-2-2-15,-1 0 4 16,4-18-8-16,6-16 4 16,15-14-1-16,24-10-9 15,24-8-3-15,10-6 7 16,30-3 0-16,46 1-2 16,30-4 4-16,19 2-1 15,17-5-1-15,7 3 5 0,8 1-3 16,-5 2 4-1,-16 7 0-15,-17 8 1 0,-27 15-1 16,-30 13 0 0,-22 12 2-16,-17 10-1 0,-10 6 0 15,-10 2 1-15,-3 2-2 16,0 0-2-16,4 0 0 16,-1 0 0-16,1 0 1 15,5 0-2-15,-6 5 1 16,1-2 2-16,-4-3 0 15,0 0 0-15,0 0 0 16,0 0 0-16,0 0 2 0,0 0 1 16,0 0-2-1,0 0 3-15,0 0-4 0,0 0 2 16,0 0-2-16,0 0 0 16,0 0-7-16,-7 12 2 15,-25 9-2-15,-5 4 7 16,-2 1 0-16,16 3 0 15,16-5-2-15,7-2 2 16,0-3 0-16,7-6 0 16,28-3-3-16,-1-6 3 15,5-1 0-15,-2-3 0 16,2 0 0-16,-2-13 0 16,5-17 0-16,1-8 3 15,3-11-3-15,-12-4 0 16,-4-2 1-16,-18 5 1 15,-12 8 1-15,0 9 2 16,0 14 5-16,0 9 2 0,-9 4-9 16,2 6 4-16,-12 0-7 15,-4 4-2-15,-11 22 1 16,-5 14 1-16,16 8-1 16,12 5-1-16,11 0 2 15,0-4 0-15,16-7-1 16,22-11-4-16,4-4 2 15,-5-13-4-15,-1-6 3 16,-3-5 1-16,-1-3 5 16,2 0-2-16,-1-17 1 0,-6-5 1 15,-8-6 1 1,-6-3-3-16,-10 2 0 0,-3 0 2 16,0 10-1-1,0 7-1-15,0 7 2 0,0 5-2 16,-7 0-2-16,-25 26-12 15,-1 9 14-15,-3 3 0 16,18-2 1-16,15-4-1 16,3-5 0-16,7-2-3 15,43-8 3-15,26-6-4 16,19-8-1-16,15-3-6 16,-2 0-44-16,-22-17-20 15,-31-11-15-15</inkml:trace>
  <inkml:trace contextRef="#ctx0" brushRef="#br0" timeOffset="65918.668">7585 11664 94 0,'0'0'41'0,"0"0"-13"15,0 0 12-15,0-113 6 16,0 109-11-16,0 4-7 0,0 0-17 16,0 33-5-16,-27 21 3 15,-10 20 23-15,-2 9-8 16,-3 9-16-16,1 4 11 16,-5 8-5-16,-7 3-12 15,4-6 8 1,3-3-10-16,-4-6-1 0,-8-8 0 15,5-12-26-15,0-12-3 16,14-14-33-16,16-16-27 16,16-14 19-16,7-16-6 15</inkml:trace>
  <inkml:trace contextRef="#ctx0" brushRef="#br0" timeOffset="67296.227">7842 12014 79 0,'0'0'28'0,"0"0"0"0,0 0 4 16,0 0 2-16,0 0-11 16,0 0-20-16,-4-27 0 15,-8 55-2-15,-8 10 17 16,-6 5-3-16,-4 2-13 15,-9 0 3-15,9-1 0 16,-1-4-4-16,5-8 0 16,14-8-1-16,8-9 0 0,4-4 0 15,0-5-4-15,0-4 0 16,23-2 2-16,12 0 2 16,6 0 3-16,2-13-3 15,-1-1 0-15,-12-3 1 16,-7 7 1-16,-12 0-1 15,-8 5 0-15,-3 5 0 16,0 0-1-16,0 0 0 16,0 0-2-16,0 0-1 15,6 6-6-15,-6 13 9 16,3 5 0-16,4-2 1 16,6-1-1-16,1-8 1 15,5-5-1-15,-3-2 0 16,-2-6 0-16,2 0 0 15,7 0 3-15,4-6-1 16,-4-9 1-16,-4-10-2 16,-12 0 0-16,0-2 2 0,-7-1-2 15,0 4 2-15,0 4-3 16,0 10 1-16,-3 4-2 16,-4 6-1-16,-9 0-9 15,-4 0-23-15,6 10 9 16,5 8-8-16,9 2-2 15,0-2 1-15,27-2 4 16,12-4 6-16,3-2 4 16,-5-4 12-16,2-1 5 15,-16-5 3-15,0 0 6 0,-12 0 8 16,-2 0 10-16,-2-5-6 16,-4-5 3-16,1 0-3 15,-4 2 0-15,0-2-1 16,0 5-4-16,0 3 0 15,0 2 2-15,-7 0-9 16,-13 0-6-16,1 0 0 16,5 8 0-16,5 9-1 15,9 3 1-15,0-4 0 16,0 2-1-16,3-5 2 16,20-4-1-16,9-3 0 15,-5-4 1-15,-1-2 1 16,-6 0 1-16,-6 0-2 0,-2-9 4 15,-1-10-3 1,-4 1 3-16,-7 0 5 0,0 4-8 16,0 2-1-16,0 6-1 15,0 1-3-15,0 4 2 16,0 1-13-16,0 0-12 16,0 0-1-16,0 0 3 15,16 10 14-15,19-2-6 16,6-2 7-16,-6-2 8 15,-8-2 2-15,-13-2 0 16,-5 0 7-16,-6 0 9 16,4 0 5-16,-3 0 0 15,-4 0-4-15,0 0 7 0,0 0-12 16,0 0-9-16,0 4-4 16,0 20 3-16,0 11 22 15,4 7-4-15,1 2-10 16,-2 6 6-16,-3-3-8 15,0 2-3-15,0-9 2 16,0-8-5-16,0-9 2 16,0-10-4-16,0-7 0 15,0-6 1-15,0 0-1 16,0 0 5-16,-3-2 19 16,-10-22 3-16,-10-10-16 15,4-10-12-15,-4-4 0 0,5-8 2 16,-1-5-2-1,6-1 0-15,10 2 0 16,3 5-1-16,0 10-1 16,16 7 1-16,30 12-11 15,10 8 7-15,10 9-10 0,-2 9 8 16,5 0 6-16,-8 13-14 16,-11 11 10-16,-13 4 1 15,-5 4 0-15,-11-2 2 16,-5 0 0-16,-9-6-1 15,-7-2-4-15,0 0-37 16,-60-2-25-16,-35-2-13 16,-20-6-43-16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20:11.153"/>
    </inkml:context>
    <inkml:brush xml:id="br0">
      <inkml:brushProperty name="width" value="0.05292" units="cm"/>
      <inkml:brushProperty name="height" value="0.05292" units="cm"/>
      <inkml:brushProperty name="color" value="#FF0000"/>
    </inkml:brush>
  </inkml:definitions>
  <inkml:trace contextRef="#ctx0" brushRef="#br0">14880 12693 51 0,'0'0'26'0,"0"0"-2"16,0 0 3-16,0 0 0 15,0 0-9-15,0 0-2 16,0 0 4-16,-103-74 8 15,87 69 3-15,9-6-2 16,-3 3-7-16,-6 0-2 0,0-2-6 16,2-2 3-1,-6 2-6-15,-3-2-6 0,-3 2 0 16,-4-1 2-16,-6 4-3 16,-10-1 0-16,0 2-3 15,-10 2 2-15,-1-3 0 16,-1 1-2-16,1 3 3 15,-3-1 2-15,-2 4-2 16,-7 0 2-16,-7 0-3 16,-7 0-1-16,-9 4 0 15,-4 12 0-15,-6 3-2 16,-1 6 0-16,1 5 0 16,-3 0 1-16,6 2 0 15,13-1 2-15,4-2-3 16,15-3 2-16,1 0-2 0,1 0 2 15,5-1-1 1,-9-2 0-16,-4 4 0 0,-10-1-1 16,-12 2 1-16,-13 4-1 15,-9 2 2-15,6-4-2 16,8-4 0-16,23-2 2 16,15-4 0-16,3 0-1 15,-2 2 0-15,-8 3 0 16,-20 2 0-16,-11 3-1 15,-12 2 0-15,-7 0 3 16,13-2-2-16,17-3-1 16,23-4 0-16,16 0 1 15,7-2-2-15,-4 6 1 16,0-1 0-16,-10 7-3 0,-9 0 6 16,-7 5-3-16,-9 2 0 15,6 0-1-15,-1-2-1 16,11-1 2-16,16-1 0 15,4-6 0-15,6 5-2 16,1 7 2-16,1-3-1 16,-5 3 3-16,7-2-2 15,2 0 0-15,-2 5 0 16,-7-1 2-16,-7-3-2 16,0 4 3-16,0-3 0 15,3 0-2-15,1 2 8 16,6-9-4-16,8 1-3 15,5-1 1-15,-7 11-3 0,1-2 4 16,6 2 1-16,0-6-1 16,7-1-1-16,-7 5-3 15,4 2 3-15,-6 4 15 16,2 4-16-16,7 5 4 16,0 1 10-16,0 4-3 15,3-4 0-15,6-4-3 16,-2 2 5-16,6-1-4 15,6-7-8-15,4 0 4 16,0-2-7-16,11-8 0 16,22-4-2-16,3-6 2 15,1-3 0-15,5-5 0 16,4-3-5-16,0-1 5 16,0 0-3-16,-5 0 3 0,1 1 0 15,-3-2 0-15,-2 0 0 16,2-4 0-16,4 2 0 15,-6 1-2-15,5-6 2 16,1 4 0-16,-6-2-1 16,-3-2 1-16,1-1 0 15,-5-4 0-15,5-2-2 16,6 1-7-16,17-4 5 16,10 0 4-16,4 0-2 15,-3 0 4-15,-3 0-2 16,-13 0 0-16,0 0 0 0,-4 0 0 15,4 0 0-15,13 0-2 16,6 0 2-16,17-5-3 16,-3 0 2-16,3-2-1 15,-6-5-2-15,-7 2 3 16,-7-1-5-16,-3 0 6 16,-6 1-3-16,9-8 3 15,3 2 0-15,4-2 0 16,4-1 3-16,8 0-5 15,-1-3 2-15,5 1-3 16,0-1 0-16,-4 3 3 16,-4-8 0-16,-5 6 0 15,-6 2 3-15,-4-5-3 16,0 2 0-16,3-2 0 0,8 0-1 16,-1-3 2-16,10-2-1 15,-2 1 2-15,-3 0 1 16,3-2-3-16,2-2 3 15,-1-2-3-15,-5 1 0 16,2-7 1-16,-9 4 1 16,0-3-2-16,-3-6 1 15,-6 2-2-15,-5 1 1 16,-9 5 0-16,-4-3 0 16,-6 4 4-16,-10-4-4 15,3 2 0-15,-6-5 1 16,0-1-4-16,-3 0 3 0,11-5 0 15,-4 4-1-15,12 1 0 16,7-5-1-16,0 7-1 16,2 0 0-16,-5 0 3 15,-1-2-1 1,1-2-4-16,-1-2-1 0,-8-5 4 16,-6 3 2-16,-1-2 0 15,-8 10 2-15,-6-6-2 16,-4 8 3-16,-2 0-3 15,-2-2 0-15,-5 2 3 16,9-4-3-16,7-1 0 16,0 1-1-16,7-1 1 15,0 1 0-15,0 5 0 16,2-7 1-16,-9 2 1 16,0-1-2-16,-12 1 3 0,-4 4-2 15,-7 0 7 1,0-1-1-16,0-3-4 0,0-1-3 15,-4 1 1-15,-15-3 2 16,-8 3-3-16,-6-1 0 16,-6-1 3-16,-2 3-3 15,-1 3 3-15,6 2-3 16,6 2 2-16,7 2 1 16,6 2-6-16,4 9 7 15,-6 8-8-15,-11 5 2 16,-23 6-5-16,-36 4-53 15,-40 0-75-15,-43 5 2 0,-19 18 0 16</inkml:trace>
  <inkml:trace contextRef="#ctx0" brushRef="#br0" timeOffset="36117.687">10594 5025 15 0,'0'0'67'15,"0"0"-54"-15,0 0 2 16,0 0 13-16,0 0 9 16,0 0-20-16,0 0-10 15,-46-2 5-15,46 2 3 16,0 0 5-16,0 0-1 15,0 0 3-15,9 0-1 16,28 0-6-16,16 0 0 16,32 0 2-16,21 0-6 0,16 0-2 15,7 0-6 1,2 0-2-16,-2 0 0 0,4 0 0 16,8 0-1-16,4 0 2 15,11 0-2-15,2 0 1 16,-6-6 0-16,0 0 0 15,5 0 1-15,2-1 2 16,2 1-2-16,-8 3 3 16,-8-1-3-16,0 0 0 15,0-4 4-15,10 2-5 16,13-4-1-16,15 1 1 16,1 3 4-16,-16-1-5 15,-27 1-1-15,-35 0 1 16,-30 1 2-16,-26 0-2 15,-27 2 6-15,-13 2 3 0,-10-1 1 16,0 2-1-16,6-3-4 16,1 2-3-16,12-1-1 15,8-4-1-15,3 2 0 16,0 2-1-16,-7-5 1 16,-7 6 0-16,-9-2-9 15,-4 2-22-15,-3-2-13 16,0 2-12-16,-10-1-17 15,-33 2-11-15,-36 0-20 16</inkml:trace>
  <inkml:trace contextRef="#ctx0" brushRef="#br0" timeOffset="37713.006">5480 5831 65 0,'0'0'32'16,"0"0"-6"-16,0 0 7 16,0 0-7-16,0 0-2 15,0 0-4-15,0-3 1 16,0 3-1-16,0 0-4 15,0 0-3-15,4 0 0 16,8 0-5-16,4 0 5 16,10 0-5-16,19 0-1 15,24 0 7-15,19 0-7 0,15 6-1 16,3-4-2 0,-2 3-1-16,-5-1-1 0,-9-2 0 15,-5 2 2-15,-9-2-1 16,0 0-3-16,4-2 6 15,9 0-3-15,17 0 0 16,19 0 0-16,17 0 2 16,6 0-1-16,6 0-2 15,2-2 0-15,-4-2 2 16,5 0-1-16,-13 0-3 16,-6 4 0-16,-13-2 1 15,1 2-2-15,-8 0 2 16,8 0-1-16,8-3 2 15,-1 1 0-15,12-4 0 0,-3-1 1 16,-1 3-2-16,-1-2 2 16,-6 2-1-16,-1-2-1 15,-7 2-1-15,-4-1 1 16,0 2-1-16,0 0 0 16,0 2 2-16,3 1-2 15,6 0 1-15,2 0-1 16,-2 0 0-16,-14 0-1 15,-2 0 3-15,-9 0-3 16,-7 0 1-16,0 0 0 16,-4 0 0-16,10-4-4 15,1-2 4-15,12 2 1 16,4 0 0-16,4 0-1 16,-11 0 0-16,-12 0 1 15,-17-3-1-15,-13 4 1 0,-8-1-1 16,1 2 0-16,1 2 1 15,18 0 0-15,2-3 1 16,4 2-1-16,-6 1 3 16,-5 0-3-16,3 0 5 15,2 0 0-15,-2 0-1 16,6 0 0-16,-3 1 2 16,3 4-3-16,3-4 4 15,3-1-2-15,-5 0 1 16,6 0-6-16,-4 0 5 15,-16 0 5-15,-7 0-6 16,-19 0 0-16,-8 0 3 0,-12 0 1 16,4 0 4-16,1-1-4 15,6-4 2-15,5 4 1 16,3 0-10-16,1-2 2 16,-8 3 5-16,-12-2-7 15,-10 2-1-15,-10 0 4 16,-4 0-5-16,-6 0 4 15,0 0-4-15,0 0 0 16,0 0 0-16,0 0-21 16,0 0-5-16,0 0-2 15,0 0-7-15,0 0-12 16,0 0-2-16,-6-2-13 16,-24 2-21-16,-30 0-18 15,-32 0-21-15</inkml:trace>
  <inkml:trace contextRef="#ctx0" brushRef="#br0" timeOffset="38955.122">5443 6368 39 0,'0'0'79'16,"0"0"-60"-16,0 0-3 0,0 0 11 16,0 0 4-1,0 0-15-15,0 6-10 0,0 5 6 16,7 1 11-16,9 0-6 16,-2-4-6-16,9 2 6 15,7-2-4-15,13 1-1 16,22 0-2-16,22-3-3 15,24-4 4-15,27-2 1 16,14 0-3-16,7 0-2 16,-1 0-3-16,-6 0 0 15,-3 0 3-15,-4 0-2 16,0-2-3-16,7 2 3 16,19 0-1-16,24 0 4 15,30 0-1-15,19 4 8 16,12 0-11-16,2 1 2 15,-10 2-6-15,-7-1 7 0,-20-2-2 16,-30-1-1-16,-27-1-4 16,-12 1 3-16,-3-3-3 15,3 0 2-15,16 0 0 16,7 0-1-16,0 0 1 16,-10 0 3-16,-20 0-4 15,-30 0 5-15,-32 0-3 16,-30 0-3-16,-17 0 2 15,-19 0 1-15,-1 0 0 16,4 0 0-16,6-3 0 16,8 3-1-16,19 0 0 0,9 0 2 15,7 0-1 1,0 0-2-16,-6 0 6 0,-4 0-4 16,-22 0-2-16,-14 0-1 15,-16 0 2-15,-7 0 0 16,0 0 1-16,0 0-2 15,0 0 5-15,5 0-3 16,-5 0-3-16,4 0 0 16,-1 0 0-16,-3 0-3 15,4 0 2-15,-4 0 1 16,0-5-1-16,0-5-51 16,-4-4-68-16,-42-9-51 15</inkml:trace>
  <inkml:trace contextRef="#ctx0" brushRef="#br0" timeOffset="100445.281">5576 8825 10 0,'0'0'37'15,"0"0"-19"-15,0 0 10 0,0 0 4 16,0 0-8-16,0 0-11 15,-73 10-5-15,73-7 2 16,27 4 1-16,19 1 4 16,23 0 10-16,26-4 0 15,20-1-7-15,25-3-7 16,17 0-3-16,15 0-3 16,3 0 0-16,4 0-5 15,-4 0 5-15,-7-5-5 16,0 1 1-16,-4-2 0 15,4 2 0-15,-1-2 2 16,1 1-2-16,0 4 2 0,-4-4 0 16,1 4 1-1,-6-1 2-15,-3-1 0 0,-3 2-5 16,0-3 4-16,-1 0 0 16,9 0 1-16,1 0 4 15,10 2-6-15,-4-2 0 16,-3-2 1-16,-17 2-3 15,-15-1 2-15,-6 2-3 16,-14 3 5-16,6-3-2 16,7 3 1-16,4 0-3 15,10 0-1-15,-2 0 0 16,0 0 2-16,-9 0-3 16,-3 0 4-16,-1 0-3 15,5-7-1-15,0 1 0 16,-4 0 2-16,-13 1-1 0,-1 2-1 15,-10 1 0 1,-3 0 0-16,4 2 2 0,1-2-2 16,9 2 0-16,2-2 1 15,0-1 0-15,-5 2 0 16,2-1-1-16,-3-1 1 16,-1 3 0-16,-9 0-1 15,-3 0 0-15,-20 0-1 16,-16 0 1-16,-11 0 1 15,-10-1-1-15,-5-4 3 16,-4 4-5-16,2-4 4 16,-9 4-2-16,-5-2 0 0,-6 3-4 15,-5 0-7-15,-7 0-32 16,0 0-36-16,0 0-23 16,0 0-10-16</inkml:trace>
  <inkml:trace contextRef="#ctx0" brushRef="#br0" timeOffset="101272.445">5641 9579 41 0,'0'0'110'0,"0"0"-81"16,0 0-6-16,0 0 18 16,0 0-3-16,0 0-14 0,258-5 17 15,-74 5 2-15,64 0-8 16,72 0-10-16,59 0-3 16,50 0-2-16,17 0-12 15,-4-7-6-15,-26-1-1 16,-53 0-1-16,-47-5-21 15,-64 0-66-15,-65-4-65 16,-65-4-59-16</inkml:trace>
  <inkml:trace contextRef="#ctx0" brushRef="#br0" timeOffset="174101.374">19318 5784 71 0,'0'0'34'0,"0"0"-5"15,0 0 1-15,0 0-2 16,0 0-6-16,0 0-9 15,0 0 6-15,35-6 0 16,-24 6-7-16,5 0-4 16,0-3 0-16,10 1-1 0,5-2 2 15,11 2-2-15,11-2 0 16,11 0-3-16,17 2-1 16,15 2 0-16,13-2-3 15,13 2 1-15,13 0-1 16,1 0 0-16,-7 0 1 15,-2 0-1-15,-4 0 0 16,2-2 0-16,-3-3 0 16,0 2-1-16,-5-1 4 15,2-1-5-15,-5 4 2 16,5 0 0-16,0-2 3 16,6 3-3-16,8-2 0 0,8 0 0 15,11-3 0-15,9 0 2 16,-1-3-1-16,4 2-1 15,1 1 2-15,-10 2-2 16,-3 3 2-16,-17 0-1 16,-17 0-1-16,-8 0-2 15,-11 0 2-15,-3 0 0 16,6 0 0-16,10 0 0 16,10 0-1-16,0 0 2 15,0 3-2-15,-16 3 2 16,-11 3-1-16,-6-4 0 15,-2 2 0-15,8-3 0 0,11 1 1 16,9-4-1-16,0-1 0 16,-5 1 0-16,-2 2 0 15,-9-1 1-15,0 2-1 16,0-2 0-16,0-1 0 16,0-1 0-16,4 0 0 15,-4 0 0-15,3 3 0 16,1-1 1-16,1 2-2 15,-5 0 2-15,-16-2-2 16,-7 0 0-16,-3 0 1 16,8 0 0-16,6 0 0 15,9 0 0-15,6 0 0 16,1-2-1-16,-11 3 2 16,-20-3-2-16,-19 1 2 15,-10-1-2-15,3 0 2 0,14 0-1 16,25 0 0-16,14-1 0 15,14-10 1-15,2-1-2 16,-3 4 0-16,-22 0-6 16,-18 3 0-16,-22 0 4 15,-24 1 1-15,-13 1 2 16,-10-1-3-16,-3 1 3 16,0-3-16-16,4-3-23 15,-4 1-12-15,0 5-9 16,0-1 5-16,0-2-32 0</inkml:trace>
  <inkml:trace contextRef="#ctx0" brushRef="#br0" timeOffset="174805.245">24673 4953 45 0,'0'0'42'15,"0"0"-12"-15,0 0-6 16,210-17-1-16,-44 16-10 0,48 1-7 16,43 0-1-1,28 0-1-15,21 7 0 0,17 2-3 16,1-9-1-1,-4 0-2-15,-26 0-8 0,-34-15-1 16,-55 2-7-16,-47-3-12 16,-52 0-10-16,-50 2-13 15</inkml:trace>
  <inkml:trace contextRef="#ctx0" brushRef="#br0" timeOffset="184035.694">19865 8767 101 0,'0'0'6'0,"0"0"1"16,261 4 24-16,-110 0-3 16,35-3-13-16,61 2-5 15,66 0 1-15,61 0-5 16,38-1-3-16,3-1-2 15,5-1-1-15,-8 0-2 16,-23-1-11-16,-23-12-14 16,-49-4 1-16,-50 4-6 15,-39 1-25-15</inkml:trace>
  <inkml:trace contextRef="#ctx0" brushRef="#br0" timeOffset="193858.238">7650 7361 2 0,'0'0'22'0,"0"0"-15"0,0 0 10 16,0 0 9-16,0 0-4 15,0 0-9-15,-194-52 1 16,128 50-1-16,-6 0 0 15,-15 2-5-15,-12 0-2 16,-3 0-1-16,-13 2 0 16,7 8 0-16,14 1-2 15,2-3 1-15,4 5 1 16,-8-1 0-16,0 6 4 16,-10 2-6-16,0 5 0 15,4 0-1-15,-3 1 2 16,10-2-2-16,19-4 0 15,23-6-1-15,15-1 1 16,7-2-2-16,4 6 0 0,-10 2 0 16,-6 4 2-16,-3 3 0 15,1 2-1-15,4 1 1 16,5 2 1-16,6-4 0 16,14 2-2-16,6-7 0 15,10 0 0-15,0-3-1 16,0-4 1-16,0 2-1 15,0-1 0-15,0-3 1 16,0-1-1-16,3-2 0 16,8-1 0-16,-2-3 0 15,5 1 0-15,5 2 0 0,17-1 0 16,13 2 0 0,24 2 3-16,26-2-1 0,27 4 0 15,13-5-2-15,15 3 6 16,5-1-6-16,6-3 1 15,3 0-1-15,0-2 2 16,-5-2-2-16,-9-3 1 16,-15 2-2-16,-4-1 2 15,-13-1 1-15,3-1-1 16,5 3-1-16,4-3 0 16,2 0 0-16,-1 0 0 15,-10 0 0-15,1 0 0 0,-1 0 0 16,10 1 0-1,1-1 0-15,6 0 0 0,-1 0 0 16,4 0-1-16,0 0 1 16,4 0 1-16,-4 2-1 15,-2 3-1-15,-1-5 1 16,-1 2 4-16,-8 0-4 16,-2-2-1-16,-9 2 0 15,-9 0 1-15,-5 0 1 16,-2 0-1-16,0 2-2 15,-2 0 2-15,-4 1 0 16,-1-1 0-16,-7-1-1 16,1-2 0-16,6-1 1 15,13 0-1-15,10 0 0 16,-4 0-2-16,1 0 3 16,-9 0-2-16,-8 0 2 0,-10 0-1 15,-9 0 1-15,-5-4 0 16,-14 0 1-16,-2-1-1 15,-9 1 0-15,-4 2-1 16,1-2 2-16,-8 2-1 16,8-2 0-16,-1 0 0 15,4-4 0-15,0-1 0 16,1 0 1-16,-5-3-1 16,-3 0 1-16,4-5-1 15,-8 4 0-15,4-1-1 16,-9 0 1-16,-1 0 2 15,-6-3-2-15,0 4 1 16,-7-3 0-16,0-1 0 0,-4-3 0 16,-8-1 0-16,-2-8 1 15,-6 1 2-15,-3-6 2 16,0 1-1-16,0-3 1 16,-19 5 4-16,-15-3 0 15,-12 3-2-15,-7 2-3 16,-16-1-3-16,-12 3 3 15,-13 1-3-15,-14 2-2 16,-18-2 0-16,-15 2 0 16,-8-4 0-16,-13 0 0 15,-15 0 2-15,-9 2-1 0,-12 2-1 16,-13 7 0 0,-20 1-1-16,-19 2 1 0,-8 5 0 15,-9-1 0-15,0 2-2 16,12 0 2-16,2-2-1 15,18-3 0-15,-2 4 1 16,-14 3 0-16,-17 6 2 16,-38 0-2-16,-28 15-1 15,-9 14 0-15,10-3 0 16,47-2-1-16,84-8 1 16,77-5 0-16,64-2 0 15,53-5-17-15,8-4-33 0,49 0-8 16,43 0 13-16,20 0-51 15</inkml:trace>
  <inkml:trace contextRef="#ctx0" brushRef="#br0" timeOffset="196505.604">23696 7441 52 0,'0'0'16'0,"0"0"-7"0,0 0 9 15,0 0 9-15,0-110-7 16,0 92-5-16,-23 2-8 16,-23 0-1-16,-21 2 1 15,-29-2-2-15,-26 0 2 16,-19-1 1-16,-1 3-1 15,-6 4 0-15,-4 1-2 16,-1 2-1-16,-15 1 1 16,4 2-5-16,-4 0 2 15,9 4-1-15,10 0 2 16,4 0-2-16,4 0 0 16,-1 0 1-16,1 7-2 0,4 3 1 15,8 3-1-15,11 2 0 16,10-2 0-16,12 3 1 15,6 1-1-15,-2-3 0 16,4-2 0-16,-3 2 0 16,-1-2 0-16,-3 2 1 15,3 3-1-15,9 2 2 16,17 5-1-16,20 0 1 16,6 2 0-16,8 2-1 15,2 1 0-15,7-1-1 0,0-1 2 16,12 5-1-16,2 3 0 15,9 4 1-15,0 0 0 16,0 5 1-16,29 4 0 16,27 2 0-16,20 2-3 15,27-2 1-15,28-1-1 16,8-6 2-16,19-8-2 16,-10-3 1-16,-6-8-1 15,-2-3 1-15,5-2-1 16,3-2 1-16,10-6-1 15,10-3 1-15,7-6-1 16,14 0 1-16,18-2 1 16,7 0-2-16,2 0 1 15,-9 0-1-15,-16-2 1 16,-12-8 0-16,-8-5 0 0,-6-8 0 16,-17 0-1-16,-15-8 1 15,-7-3 0-15,-11 1 1 16,-13-6 2-16,-10-3-2 15,-12-4 3-15,-18-4 0 16,-13-7 1-16,-12-1-1 16,-21-2-2-16,-12-1-1 15,-4 2 0-15,-20-4-1 16,-43 2-1-16,-42-2 2 16,-38 1-2-16,-37 3 0 15,-41 6-2-15,-27 6 0 16,-3 12 2-16,10 8-19 15,31 17-6-15,35 10-12 0,6 2-26 16,10 21-43-16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0:13.389"/>
    </inkml:context>
    <inkml:brush xml:id="br0">
      <inkml:brushProperty name="width" value="0.05292" units="cm"/>
      <inkml:brushProperty name="height" value="0.05292" units="cm"/>
      <inkml:brushProperty name="color" value="#FF0000"/>
    </inkml:brush>
  </inkml:definitions>
  <inkml:trace contextRef="#ctx0" brushRef="#br0">26834 4493 71 0,'0'0'13'0,"0"0"2"16,0 0 2-16,0 0 4 15,0 0-9-15,218 0 2 16,-146 0-3-16,4 0-2 16,6 0-2-16,-10 0 0 15,-5 0 0-15,-8 0 1 0,-22 0-4 16,-14 0 4-16,-11-1 1 15,-12-3 4-15,0-2 4 16,0-3-10-16,0-3 1 16,-19 0-5-16,-20 2-3 15,-2 0 0-15,2 0-1 16,6 7-1-16,1-2 2 16,9 3-2-16,12 2 1 15,8 0 0-15,3 0 1 16,0 0-1-16,0 0-2 15,0 0 0-15,14 0 0 16,21 0 2-16,8 0 1 16,-3 7 0-16,3 3 0 15,-1 0 0-15,4 6 0 16,-1-2 1-16,-7 2 0 0,-4-2-1 16,-14 0-1-16,-8-2 1 15,-12 0-3-15,0-3-10 16,-23 0-43-16,-30-4-17 15</inkml:trace>
  <inkml:trace contextRef="#ctx0" brushRef="#br0" timeOffset="515.996">28150 4345 97 0,'0'0'58'0,"0"0"-13"16,0 0 9-16,0 0-7 16,0 0-10-16,0 0-20 15,0-4-8-15,0 18-6 16,0 13 1-16,4 7 15 15,-1-1-8-15,6 3-4 16,-5 1-1-16,-1-5-4 16,4-2 1-16,-3-8-3 15,1-8 0-15,-1-6 4 0,-4-6-4 16,0 0 0-16,3-2 5 16,-3 0-1-16,0 0 36 15,0-6 25-15,0-18-14 16,0-8-9-16,-12-10-30 15,1-4-8-15,4-7 6 16,4 0-7-16,3-2 6 16,0 1-9-16,0 6 5 15,17 8-7-15,10 7 2 16,-1 11-6-16,6 7 0 16,2 2-26-16,5 5 1 15,7 4-20-15,-2 4-17 16,5 0 8-16,-6 4-13 0,-13 18-6 15,-11 9-8-15,-19 3-10 16</inkml:trace>
  <inkml:trace contextRef="#ctx0" brushRef="#br0" timeOffset="723.423">28025 4499 13 0,'0'0'52'0,"0"0"-23"16,0 0 11-1,247 0-21-15,-174 0-12 16,-1 0-5-16,1 0-2 0,-8 3-8 16,-12 1-34-1,-16 0-65-15</inkml:trace>
  <inkml:trace contextRef="#ctx0" brushRef="#br0" timeOffset="1469.944">28916 4391 106 0,'0'0'39'0,"0"0"5"0,0 0 1 15,0 0-11-15,0 0-17 16,0 0-8-16,-18-5-8 16,13 26 3-16,-2 11 10 15,0 2 1-15,3 4-10 16,1-1 6-16,3-3-11 16,0-6 1-16,0-6 1 15,0-8-1-15,0-7-1 16,0-6 0-16,0-1 0 15,0 0 3-15,0 0 5 16,0-14 7-16,3-16 21 16,20-10-20-16,-5-10-10 15,2-9 1-15,-1-3-7 0,-3-3 5 16,2 2-4-16,-6 15 0 16,2 11 4-16,-1 18-3 15,2 9 3-15,0 6-5 16,1 4-7-16,7 0 5 15,7 0-6-15,0 0-5 16,5 11 1-16,-5 6-2 16,-3 5-1-16,-1 2 9 15,-19 2-1-15,-7 2 3 16,0 0-4-16,-14-1-3 16,-25 0 8-16,-7-5-5 15,9-6 2-15,5-6 3 0,15-2-1 16,8-1 2-1,5-4-3-15,4 2 3 0,0-3 0 16,0 3-2 0,23-1 4-16,13 3-1 0,13-2 2 15,4 4 1-15,0 1-2 16,0 3-2-16,-10 5 1 16,-10 10 0-16,-10 4 1 15,-7 7 0-15,-9 1 0 16,-7-2 3-16,0-5-2 15,-23-6 1-15,-23-11 0 16,-10-6 0-16,-17-10 1 16,-10 0-3-16,-12 0 0 15,-1-11-8-15,4-12-11 16,12-2-33-16,11-4-29 16,27-11-66-16</inkml:trace>
  <inkml:trace contextRef="#ctx0" brushRef="#br0" timeOffset="2852.96">12833 4604 97 0,'0'0'44'16,"0"0"-19"-16,0 0 3 15,0 0 4-15,0 0-6 16,0 0-8-16,0 0-5 16,-42-18-2-16,52 16-3 15,33-3-4-15,22 2-2 16,26 0 5-16,13 2 0 15,6-1 2-15,-15-2-7 16,-19 2-1-16,-26 2 3 16,-20 0-2-16,-18 0-2 15,-12 0 0-15,0 0 0 0,0 0-3 16,0 0 3-16,0-3 0 16,-30-2 1-16,-16-3-1 15,-7-1 0-15,4 2 0 16,-1 1 0-16,11 0 0 15,16 2 0-15,12-1 1 16,6 4 0-16,5-2 2 16,0 2-1-16,0 1-2 15,0 0 2-15,0 0-2 16,0-3-3-16,20 2-1 16,10 1 2-16,12 0 2 15,4 0 0-15,7 0-1 0,9 0 1 16,-2 14-1-1,2 2 0-15,-5 4 1 16,-15 1 0-16,-12 0-1 0,-14-4 0 16,-16 2 0-16,0 1 1 15,-19 0-1-15,-34-2 1 16,-16-3 0-16,-11-4-11 16,8-3-39-16,3-2-13 15,19-4 1-15,24-2-17 16</inkml:trace>
  <inkml:trace contextRef="#ctx0" brushRef="#br0" timeOffset="4058.067">13622 4470 0 0,'0'0'85'0,"0"0"-55"15,0 0 1-15,0 0-6 16,0 0-8-16,0 0-5 15,87-42 2-15,-52 40-3 16,6 2 1-16,14-3-4 16,5-1-1-16,9 1 5 15,-4-2-8-15,-1 1 5 16,-25 2-4-16,-12 0 1 16,-17 0 7-16,-10 2-2 15,0 0-3-15,0 0 5 16,0 0-8-16,0 0 1 0,0 0-6 15,0 2 0-15,-18 21 0 16,-13 4 0-16,4 8 1 16,4 0-1-16,5 3 0 15,6 3 0 1,1-3 0-16,3-5 3 0,4 1-3 16,-3-9 0-16,3-3 0 15,4-6 0-15,-8-6 0 16,-3-4 0-16,-8-1-1 15,-8-2 0-15,-7-3 0 16,3 0-3-16,-3 0-2 16,4 0 5-16,7-3-2 15,10-6 3-15,6 3 0 16,4 0 0-16,3-3-3 16,0 7 3-16,26-3-8 0,40 2 4 15,13-4 1-15,20 1 3 16,1-4 1-16,-12 2 0 15,-17-2-1-15,-16-2 0 16,-15 0 5-16,-8 2 8 16,-14 0-2-16,-9 4 7 15,-6 0 12-15,-3 5 1 16,0-4-4-16,0 5-11 16,0 0-8-16,0 0-1 15,0 0-7-15,0 0-11 16,-7 13 3-16,-5 12 8 15,-4 3 1-15,9 2-1 0,0-6 1 16,7 0-4 0,0-7 3-16,0-6-2 0,0-3-9 15,0-5-3-15,0-3 14 16,0 0-1-16,7 0 1 16,16-3 4-16,0-11 1 15,7-6 1-15,9 2-4 16,-9 1-2-16,0 5 1 15,-11 5-1-15,-6 5-3 16,1 2 1-16,5 0-7 16,1 0 0-16,-1 0-2 15,-5 6-5-15,6 7 5 16,-1-4 2-16,4 1-4 16,-5-2 4-16,5-4 6 15,-4 0 0-15,-3-4 2 0,-2 0 2 16,2 0 2-16,7 0 3 15,4-18 0-15,-1-3 0 16,1-4 0-16,-8 0 8 16,-8-5-8-16,-6 3-4 15,-5-2 8-15,0 10-8 16,0 5 1-16,0 8 1 16,0 4-4-16,0 2 0 15,0 0 0-15,0 0-7 16,0 0-1-16,0 3-20 0,0 18 11 15,0 2 9 1,0 2 6-16,7-3 2 0,16 0 0 16,4-3 0-16,0 2-1 15,-4-5 0-15,0 0 1 16,-13-2-2-16,-1-1 1 16,-9-1 1-16,0-1 0 15,-19 2 1-15,-31-4 0 16,-12-3-1-16,-10 0-11 15,8-6-18-15,14 0-8 16,11 0 3-16,20 0 0 16,12 0 3-16,7-14 5 15,0-11-4-15,49-10 1 16</inkml:trace>
  <inkml:trace contextRef="#ctx0" brushRef="#br0" timeOffset="4900.877">15174 4552 1 0,'0'0'65'0,"0"0"-56"15,0 0 29-15,49-104 10 16,-45 84-25-16,-4 8 16 16,0 3 4-16,0 7-10 15,0 2-11-15,0 0-9 16,0 2-13-16,0 26 0 0,0 13 4 16,0 9 9-1,0 2-3-15,0 4-8 0,0-4-1 16,0-2 2-1,0-6-1-15,0-8-1 0,0-5-1 16,0-11-1-16,0-9-9 16,0-4-7-16,0-7 0 15,0 0 5-15,0 0 2 16,0 0 7-16,0-17-1 16,0-9-3-16,-11-2 6 15,-1 0-17-15,-2 3 6 16,-2 4 11-16,5 3 0 15,-1 7 1-15,5 4 0 16,7 6 0-16,0-2 0 0,0 3 0 16,7 0-10-16,35 0 6 15,15 0 4 1,8 0 2-16,-5 0-1 0,-1 0-1 16,-13 0 2-16,-16 0 2 15,-7 0 5-15,-13 0 5 16,-6 0 0-16,-4 0 5 15,0-2 2-15,0 2-6 16,0 0 2-16,0 0-6 16,0 0-1-16,0-2-1 15,0 2-8-15,-7-2 2 16,-13 2-3-16,6 0-4 16,-5 0 4-16,3 0-6 15,-2 4 1-15,-1 9-2 16,6 2-8-16,10 3 15 0,3-5-7 15,0 0-13 1,0-5 17-16,19-2-9 0,1-4 9 16,3-2 2-16,-6 0 1 15,-1 0 3-15,0 0 1 16,-2-12 5-16,-1-2 6 16,-3-2-6-16,3 0 2 15,-10-1 5-15,1 6-7 16,-4 5 8-16,0 4-2 15,0 2 0-15,0 0-3 16,0 0-12-16,0 0-5 16,0 0-3-16,16 8-7 0,1 9 15 15,15 6 0 1,5-3 2-16,2-6-5 16,-2-4 2-16,13-6-1 0,-1-1-2 15,17-3-6-15,3 0 6 16,-13-19-21-16,-17-6-41 15,-39-12-49-15,0-6-70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0:28.148"/>
    </inkml:context>
    <inkml:brush xml:id="br0">
      <inkml:brushProperty name="width" value="0.05292" units="cm"/>
      <inkml:brushProperty name="height" value="0.05292" units="cm"/>
      <inkml:brushProperty name="color" value="#FF0000"/>
    </inkml:brush>
  </inkml:definitions>
  <inkml:trace contextRef="#ctx0" brushRef="#br0">12138 4838 22 0,'0'0'41'15,"0"0"-27"-15,0 0 7 16,0 0 9-16,0 0-7 16,0 0-13-16,0 0 1 15,115-10 1-15,-101 9 2 16,15-2 4-16,15 2 0 16,34-4-1-16,35 1-4 15,39 1-9-15,39 2 5 16,43 1-3-16,24 0-3 15,35 0 2-15,33-7-5 0,17-4 2 16,7-1-2-16,-22 2 0 16,-31 4 0-16,-41 6 1 15,-58 0 1-15,-46 0 5 16,-40 0-5-16,-25 0 0 16,-18 0-2-16,-27 2-1 15,-15-2-1-15,-24 0-19 16,-3 0-24-16,0 0-6 15,-30 0-16-15,-28 0-42 16</inkml:trace>
  <inkml:trace contextRef="#ctx0" brushRef="#br0" timeOffset="952.536">6591 5907 42 0,'0'0'28'0,"0"0"-10"16,0 0 7-1,0 0-5-15,0 0-2 0,0 0-11 16,37-21-1-16,-14 20 4 16,7 0-3-16,5-2 2 15,6 3 0-15,18-2-3 16,24 1 3-16,35-4-3 16,38 1 0-16,47-2 2 15,48 0-2-15,31 0-1 16,31-4-3-16,26 0-1 15,8-2-1-15,9 2 2 16,13-1-2-16,5 8 2 16,15 0-2-16,26 2 6 15,12 1 4-15,15 0-6 16,2 0 0-16,-2-5-4 0,-12 3 2 16,-21-3 1-1,-24 4-1-15,-54-6-1 0,-41 1-1 16,-58 0 0-16,-64-2-1 15,-50 2 1-15,-52 0 0 16,-36 1 0-16,-23 0 2 16,-7 1 1-16,0-3-3 15,0 4-6-15,0-1-13 16,-3 0-26-16,-12 1-3 16,-1 3-9-16,-7 0-28 15</inkml:trace>
  <inkml:trace contextRef="#ctx0" brushRef="#br0" timeOffset="1743.169">6701 6547 12 0,'0'0'32'0,"0"0"-30"15,0 0 17-15,0 0 15 16,0 0-13-16,0 0-12 16,53-5 1-16,-53 5 3 15,0 0 0-15,0 0-3 16,3 0-4-16,10 0-2 15,24 0-3-15,28 0 2 16,47 0 3-16,40-1 4 16,53-5-3-16,58 0-4 15,51-4 2-15,48 0 2 16,42-1-5-16,24 2 8 16,47 1-6-16,44 4 3 15,38-1 7-15,27 4-6 0,3-2-2 16,-19 2-6-16,-27-1 0 15,-23 0 4-15,-33-2-3 16,-43-1-1-16,-49-1 0 16,-73 0-1-16,-63 0 1 15,-75 1 0-15,-76 1 1 16,-51-1 0-16,-45 4-1 16,-10-3 0-16,0-4 0 15,-23 3-14-15,-40 1-32 16,-29 2-2-16,-30 2-6 0,-23 0-30 15</inkml:trace>
  <inkml:trace contextRef="#ctx0" brushRef="#br0" timeOffset="2366.262">6625 7305 73 0,'0'0'35'0,"0"0"-23"15,0 0 15-15,0 0 6 16,0 0 0-16,0 0-9 16,-46 4-4-16,46-4 6 15,0 0-11-15,0 2 1 16,0 0-11-16,46 0 0 15,56-2 4-15,86 0-1 16,89-2 25-16,102-16-2 16,74-3-20-16,35-2-2 15,7 7-7-15,-26 2-2 16,-44 6 4-16,-68 2-1 0,-67-1-6 16,-76 4-6-1,-73-3-43-15,-57 1-7 0,-42 0-24 16,-22-1 0-16,-20-2-36 15</inkml:trace>
  <inkml:trace contextRef="#ctx0" brushRef="#br0" timeOffset="45898.355">7155 15645 121 0,'0'0'9'0,"0"0"-1"0,0 0 6 16,0 0 5-16,0 0 2 15,0 0-11-15,0 0 1 16,-35-8 3-16,35 8-4 16,3-4-5-16,13 4 1 15,4-4-2-15,10-1 9 16,12 2-11-16,15 0 1 16,28-4 0-16,32-2-2 15,31 4 2-15,17-5-2 16,-8 2-1-16,-17 3 0 15,-18 2 1-15,-14-3-1 16,-9 3 0-16,3-2-1 16,5 0 1-16,15 0-1 15,12-4-2-15,6 5 3 0,24-1-1 16,31 0 1 0,29 2 0-16,33-2 2 0,10-3-2 15,4 4 0-15,17 0 1 16,15-2-1-16,13-4 0 15,-5 3-6-15,-17-2-1 16,-21 3-2-16,-35 2 4 16,-34-4 1-16,-29 4 2 15,-23-1 1-15,-10 4 2 16,-10 1-1-16,6 0 0 16,7-4 0-16,18-2 2 15,28 0-2-15,23 5 0 16,18 1 0-16,5 0 0 15,-13 0-1-15,-10 0 0 16,-12 0-5-16,-14 0-5 0,-6 0 3 16,2 0 4-16,14 4 3 15,0-1-1-15,4 3 1 16,1-2-2-16,-10-3 0 16,-2 2 1-16,-11-3 2 15,-24 0-2-15,-18 0 1 16,-28 0 0-16,-15 0 1 15,-12 0 0-15,-5-4 1 16,-2 4-2-16,-9-4 2 16,6 1-1-16,-1 0 0 15,10 2 0-15,8 1 1 16,9-2 0-16,-3 2-1 0,-15 0 0 16,-24 0 0-1,-24 0 0-15,-20 0 0 0,-13 0 1 16,0 0-2-16,0 0 1 15,-4 0-21-15,-31 0-7 16,-22 0-21-16,-23 0-28 16</inkml:trace>
  <inkml:trace contextRef="#ctx0" brushRef="#br0" timeOffset="47406.251">5846 16409 53 0,'0'0'26'0,"0"0"-8"0,0 0-2 16,0 0 4-16,0 0-6 15,0 0-5-15,0-4 1 16,0 4-2-16,4 0 0 16,31 0 4-16,22 0 5 15,19 0-4-15,23 0-1 16,16-4-9-16,3 4-1 16,-4 0-2-16,-14 0 0 15,-16 0 0-15,-8 0 0 16,0 4 0-16,0 0 2 15,12-2-2-15,15 2 0 16,22-1 1-16,33-3-2 0,24 0 1 16,20 5 0-1,5 1-1-15,-22 2-1 0,-24 0 1 16,-35-2 1-16,-20 2-2 16,-7 0 2-16,-7-7 1 15,4 8-1-15,6-5 0 16,6-4 1-16,18 4-1 15,10-4-1-15,18 0 1 16,5 0 1-16,9 0-1 16,-3 0 1-16,-3 0 0 15,-13-4-1-15,-4 0 0 16,-11 4-1-16,3-4 1 16,16 4 0-16,15-5-1 15,18-1-3-15,9 3-4 0,6-7 2 16,3 8 3-1,-15 0 3-15,-8 2 0 0,-29 0 0 16,-14 0 0-16,-13 0 0 16,-3 0 0-16,11 0 0 15,12 0 0-15,16 0 0 16,11 0 0-16,6 0 0 16,4 0 0-16,2 0 0 15,-5 0 1-15,-14 0-1 16,-20 0 0-16,-13 0 0 15,-10-4 0-15,9 0-1 16,5 0 1-16,9 0 0 16,1 2 0-16,-17-2 0 0,-21 4 0 15,-32 0 0 1,-27 0 1-16,-19 0-2 0,-19 0 1 16,-6 0-1-16,2 0-7 15,13 0-6-15,13 4 4 16,17 0 5-16,12 2 4 15,14-2-3-15,3 2-4 16,-6-4-5-16,-13 0-11 16,-25-2-16-16,-24 0-24 15</inkml:trace>
  <inkml:trace contextRef="#ctx0" brushRef="#br0" timeOffset="53183.274">5423 17355 33 0,'0'0'6'0,"0"0"1"16,0 0 11-16,0 0-3 0,0 0-6 15,218 0-2-15,-168 0-3 16,-1 0 0-16,1 0 1 15,3 1 1-15,3 4 1 16,-1-1-3-16,5 0 0 16,2-4-2-16,2 6 0 15,1-6 0-15,1 4-1 16,-6 4 0-16,-4-3-1 16,-1-4 1-16,-10 4-1 15,1-2 1-15,-4-3 0 16,11 0 1-16,5 0 0 15,3 0-1-15,8 0 0 16,0 0-1-16,3 0 0 0,1 0 0 16,3 0 1-16,3 0-1 15,4 0 1-15,2 0-1 16,-5 0 0-16,-1 0 0 16,3 0 0-16,-6 0 1 15,11 4-1-15,8-4 0 16,8 4 0-16,15-4 0 15,-3 0 0-15,0 0 0 16,-12 0 0-16,-8 0-1 16,-8 0 2-16,-14 4-2 15,-1-2 1-15,-3-2 0 16,-9 0 0-16,9 0 1 0,0 4-1 16,7-4 0-1,9 0 0-15,9 0 1 0,1 0-1 16,4 0 0-16,0 0-1 15,-7 0 1-15,-3 0 0 16,-9 0 0-16,-11 0 0 16,-9 0-1-16,-2 0 1 15,-1 0 0-15,-1 0 0 16,10-4 1-16,3 2-1 16,7-6 0-16,-4 4 0 15,4-4 0-15,-3 7 0 16,-4-4 1-16,-9 5-2 15,-2 0 1-15,2 0 0 16,-3 0 0-16,1 0 1 0,6-4-2 16,2 4 1-1,3 0 0-15,3-8 0 0,4 6 1 16,-3-6-1-16,3-1 0 16,-4 8 0-16,-6-6-1 15,-3 2 1-15,-1 1 0 16,2-2 0-16,-2 2 0 15,-2 4 0-15,6-4 0 16,-13 0 1-16,5 0-1 16,-5 2 0-16,-7-2 0 15,7-1-1-15,-3 5 2 16,-10-2-1-16,-1 2 0 16,-9 0 0-16,-7-5 0 15,0 5 0-15,0 0 0 16,7-4 0-16,2 2 0 0,2-2 0 15,-1 4 0-15,6-4 1 16,-2 0-2-16,2 4 2 16,4-4-2-16,3 4 2 15,0 0-1-15,-6 0 0 16,-1 0 0-16,-9-2 0 16,1 2 0-16,-5 0-1 15,1-4 1-15,-8 4 1 16,1 0-1-16,-5 0 1 15,-4 0-1-15,-4-4 1 16,2 4-1-16,-2-5 2 16,4 5-1-16,5-3-1 15,3 3 0-15,4-3 0 0,4 1 0 16,3-3 0-16,-4 5 0 16,1-4 0-16,-4 4 0 15,-7 0 0-15,-9 0-1 16,-4 0 1-16,-3 0 1 15,0 0-1-15,0 0 0 16,0 0 0-16,0 0 0 16,0-4 0-16,0 4 0 15,0 0 0-15,0 0 0 16,0 0 1-16,0 0-1 16,0 0 0-16,0 0 0 15,0 0 0-15,0 0 1 0,0 0-1 16,0 0 0-1,0 0 0-15,0 0-1 0,0 0 1 16,0 0 0-16,0 0 0 16,0 0-1-16,0 0 1 15,0 0 0-15,0 0 1 16,0 0-1-16,0 0 0 16,0 0 0-16,0 0-1 15,0 0 3-15,0 0-3 16,0 0 1-16,0 0 0 15,0 0 0-15,0 0 0 16,0 0 1-16,0 0-1 16,0 0 0-16,0 0 3 0,0 0 1 15,0 0-2-15,0-4 5 16,0 2-3-16,0 2 0 16,0-4 0-16,-3 0-2 15,-4 4 2-15,3-4 0 16,1 4-1-16,-3 0 2 15,6 0-3-15,0 0 0 16,-3 0 1-16,3 0-3 16,0 0 2-16,0 0-2 15,0 0 0-15,0 0 0 16,0 0-1-16,0 0 1 16,0 0 0-16,0 0 0 0,-4 0-1 15,4 0 2-15,-3 0-1 16,3 0 0-16,0 0 0 15,0 0 0-15,0 0 0 16,0 0 0-16,0 0 0 16,0 0 0-16,0 0 0 15,0 0 0-15,0 0 0 16,-4 0 0-16,4 0 1 16,0 0-1-16,0 0 2 15,-3 0 1-15,-1 0-1 16,4 0 3-16,0 0-5 15,0 0 3-15,0 0-2 0,0 0-1 16,0 0 1 0,0 0 0-16,0 0-1 0,0 0 2 15,0 0-2 1,0 0 0-16,0 0 2 0,0 0-1 16,0 0-2-16,0 0 1 15,0 0 0-15,0 0 0 16,0 0-1-16,0 0 1 15,0 0 0-15,0 0 0 16,0 0-1-16,0 0 1 16,0 0 0-16,0 0-1 15,0 0 2-15,0 0-1 16,0 0 1-16,0 0-1 16,-5 0 2-16,5 0-2 15,0 0-1-15,0 0 0 0,0 0 0 16,0 0 1-16,0 0 0 15,0 0 1-15,0 0-1 16,0 0 0-16,0 0 0 16,0 0-1-16,0 0 3 15,0 0-2-15,0 0 0 16,0 0 1-16,0 0 0 16,0 0-1-16,0 0 1 15,0 0 0-15,0 0-1 16,0 0 0-16,0 0 0 15,0 0 1-15,0 0-1 16,0 0 0-16,0 0 0 0,0 0 0 16,0 0 0-1,0 0 0-15,0 0 0 0,0 0 0 16,0 0 0 0,0 0 1-16,0 0 0 0,0 0 2 15,0 0-3-15,0 0 6 16,0 0-4-16,0 0 1 15,0 0 3-15,-4 0-5 16,4 0 1-16,0 0 1 16,0 0-3-16,0 0 2 15,0 0 0-15,0 0-2 16,0 0 4-16,0 0-2 16,0 0-2-16,0 0 5 0,0 0-4 15,0 0-1 1,0 0 1-16,0 0-1 0,0 0 1 15,0 0-1-15,0 0 0 16,-3 0-1-16,3 0-1 16,-4 0 1-16,1 0 0 15,3 0 1-15,-4 0 2 16,4 0 1-16,0 0 2 16,-5 0 9-16,5 0-8 15,-4 0 1-15,4 0-2 16,0 0-5-16,0 0 2 15,0 0-2-15,0-5 0 16,20-1 1-16,-13 6-1 16,-2-3-4-16,-5 3-17 0,0 0-28 15,0 0-7-15,-12 0-22 16,-11-4-20-16</inkml:trace>
  <inkml:trace contextRef="#ctx0" brushRef="#br0" timeOffset="83496.319">15487 2371 13 0,'0'0'30'0,"0"0"-11"15,0 0 9-15,0 0 3 16,0 0-10-16,37-107-1 15,-32 85-2-15,-5-3-3 16,0 3 6-16,0 0 0 0,-5 2 3 16,-36 2-8-1,-28 0-10-15,-23 4 6 0,-37 2-12 16,-32 6 2-16,-21 4-1 16,-13 2 0-16,-3 0 6 15,4 0-7-15,-1 18 1 16,-3 11 2-16,0 3-1 15,0 8-2-15,7 6 2 16,19 2-2-16,16 6 5 16,18 2-5-16,23 4 0 15,23 4 0-15,16 5 2 16,16-1-2-16,21 3 0 16,6-4 2-16,13 1-2 15,13 0 0-15,7 1 0 16,0-2-1-16,20-2 2 0,33 0-1 15,16-3 0 1,14 0 2-16,19-1-2 0,13-2 0 16,18-3 0-16,16-6 3 15,12-4-1-15,21-6 0 16,32-7-2-16,30-7 2 16,30-5 0-16,32-5-2 15,14-3 0-15,8-3-2 16,4-2 3-16,-8-1-1 15,-11 0 0-15,-12 1 3 16,8-4-2-16,-1-2-1 16,5 2 0-16,4-2 0 0,-1 1-2 15,1 2 2-15,7-1 0 16,-1 0 1-16,-2-3-1 16,1-1 0-16,-15 0 0 15,-17 0 1-15,-15-1-1 16,-15-13 0-16,-16-4-1 15,-4 1 1-15,-15-2 0 16,-20-1 0-16,-10-5 0 16,-11 0 0-16,-13-6 3 15,-15-3-3-15,-18-1 0 16,-16-9 3-16,-16-3 0 16,-10-3-3-16,-13-2 8 15,-11-3 2-15,-6-1-10 0,-6-3 12 16,-2-4-12-16,-5 1 4 15,-10 1 3-15,-17 4-5 16,-15-2 2-16,-11 1 10 16,0 0-12-16,-23-2 9 15,-37 0-11-15,-36 0 4 16,-33-1-6-16,-39 3 2 16,-50 2 0-16,-61 0-5 15,-59 4 6-15,-74 2-1 16,-57 8 0-16,-69 8 5 15,-65 7-6-15,-60 13 1 16,-69 12 0-16,-38 2-7 0,-5 13 15 16,36 17-15-16,70 7 7 15,110 8-15-15,94 5-4 16,103-2-12 0,91 0-6-16,73-4 3 0,56-4-24 15,40 0 0-15,3 0-8 16,0-5-24-16</inkml:trace>
  <inkml:trace contextRef="#ctx0" brushRef="#br0" timeOffset="85425.883">24894 2591 47 0,'0'0'58'0,"0"0"-39"0,0 0 2 16,0 0 2-16,0 0 0 16,0 0-12-16,-198-10-7 15,136 43 6-15,-2 11-6 16,-5 13 3-16,12-1-7 15,8 6 2-15,13 0 0 16,19-4-2-16,17-1 0 16,0-5-1-16,17-4 0 15,42-10 0-15,13-9-2 16,15-10-1-16,12-8 3 16,13-11 2-16,10 0-1 15,0-9 3-15,-4-19-1 16,-15-8 0-16,-17-8 2 0,-20-7 4 15,-24-6 4-15,-19-8-2 16,-16-1 3-16,-7 3-2 16,0 2-4-16,0 11 9 15,-19 14 0-15,5 14-5 16,-2 13 8-16,9 9-19 16,-2 0 1-16,-5 0 11 15,-13 0-12-15,-8 29-3 16,-2 14 0-16,1 19 1 15,17 3 1-15,19 5 0 16,0 3 1-16,39-5 0 16,21-5 1-16,9-10-5 15,-4-13 4-15,-4-14-5 0,-12-8 4 16,-6-8-7 0,-5-8 8-16,-4-2-2 0,-7 0 4 15,-1-4 4-15,-3-14-5 16,0-10 4-16,0-8 1 15,0-2-5-15,-7-1-1 16,-2 3 2-16,-1 9 1 16,-10 6-4-16,-3 12 1 15,4 3 0-15,-4 6 0 16,3 0 0-16,-3 0-5 16,0 0 1-16,9 0-10 15,5 18 14-15,13 6-2 0,12 3 2 16,-2 4 0-1,9-3 1-15,3-5-1 0,-3-2 0 16,0-5 1-16,-7-3-1 16,-12-2 0-16,-4-1 0 15,-9-2-4-15,-7-4 6 16,-2 2-3-16,-1-3 1 16,-4-2-1-16,0-1-2 15,0 2 3-15,0-2-1 16,0 0-2-16,0 0 4 15,0 0-3-15,0 0 2 16,-13-6 0-16,6-10-2 16,7-2 2-16,0-4 0 15,0-2 0-15,7-4-4 16,25-1 4-16,9 2 0 0,8-2 0 16,5 1-2-16,0 5 2 15,-4 2 0-15,-17 8-1 16,-6 7 0-16,-15 1 1 15,-8 5 0-15,-4 0 1 16,0 0-4-16,0 0-16 16,0 0-29-16,3 0-9 15,5 0-9-15,4 0-6 16</inkml:trace>
  <inkml:trace contextRef="#ctx0" brushRef="#br0" timeOffset="85926.136">27414 2470 115 0,'0'0'14'0,"0"0"-1"0,0 0 12 16,0 0-6-1,0 0-5-15,0 0-8 0,119-40-6 16,-96 40 6-16,0 6-1 16,-5 15-4-16,-6 6 1 15,-5 5 0-15,-7 3-1 16,0-2 2-16,0 6-3 15,-27-4 5-15,4 2-3 16,-7 1 3-16,4-4 0 16,3 1-3-16,0-2 5 15,3-1 1-15,6-4-6 16,2-4 8-16,8-2-2 16,1-4-5-16,3 0 8 15,0-3-9-15,0-1 2 16,0 0-1-16,0-2-1 15,0 0-1-15,10-2-1 0,3 0 0 16,1 5-1-16,-2 2-3 16,4 0-25-16,-9 4-28 15,-7 1-2-15,0 4-36 16</inkml:trace>
  <inkml:trace contextRef="#ctx0" brushRef="#br0" timeOffset="86342.011">27556 3584 63 0,'0'0'39'0,"0"0"-11"15,0 0 3-15,0 0-7 16,0 0-7-16,0 0-7 15,-23-100-1-15,23 100-6 16,0 0-3-16,0 0-3 16,-4 1-3-16,4 12 3 15,0 4 1-15,0 2-1 16,0-2 3-16,0-3-1 16,14-2 2-16,6-4-1 0,-4-5 0 15,2-2 0 1,-3-1 2-16,1 0 5 0,-1 0 12 15,-7-10 14-15,-1-10-9 16,-7-1-5-16,0-4-6 16,-19 1-10-16,-23 2-3 15,1 6-2-15,-5 6-9 16,12 10-15-16,2 0-36 16,6 7-15-16,3 20-36 15</inkml:trace>
  <inkml:trace contextRef="#ctx0" brushRef="#br0" timeOffset="86786.026">24223 3946 80 0,'0'0'28'0,"0"0"-12"15,0 0 15-15,0 0-9 16,274-12-2-16,-75 6 0 16,41-2-6-16,31-2 4 15,29-6 0-15,47-7-7 16,16 2-5-16,-13 0 6 16,-33 4-11-16,-61 5 5 15,-70 4-4-15,-55 5-1 16,-59 3-1-16,-38 0-3 15,-27 0 3-15,-7 0-16 16,-18 4-21-16,-74 10-8 16,-53 2-8-16,-42-1-13 0,-8-3-20 15</inkml:trace>
  <inkml:trace contextRef="#ctx0" brushRef="#br0" timeOffset="87085.398">24375 4081 55 0,'0'0'45'0,"0"0"-23"0,305 3 33 15,-111-3-10-15,43 0-6 16,23-3-5-16,11-5-8 15,7-6 1-15,-15 1-1 16,-15-1-15-16,-16-2 10 16,-22 3-14-16,-19 0-6 15,-23 3 0-15,-39 4-1 16,-49 3-25-16,-34 3-14 16,-30 0-28-16,-16 0-20 15,0 0-12-15</inkml:trace>
  <inkml:trace contextRef="#ctx0" brushRef="#br0" timeOffset="124194.435">22792 16509 9 0,'0'0'10'16,"0"0"9"-16,0 0 4 16,0 0-1-16,0 0-5 15,0 0 0-15,-72 0 1 16,68-3-2-16,4 1-2 16,0-3 0-16,0 5 0 0,0-4 5 15,0-4-6 1,20 2 1-16,45-8-13 0,34 6 1 15,37-2 0-15,36 6 0 16,22 0-1-16,13 0-1 16,9 4 1-16,-2-4-1 15,-19 2 0-15,-27 2-3 16,-42 0 2-16,-38 0-2 16,-42 0 2-16,-23 0 0 15,-23 0-3-15,0 0 0 16,-55 6 1-16,-67 4-1 15,-57 2-9-15,-42 2 0 16,-19-2 10-16,-11 7 3 16,3-11 0-16,7 5 1 15,27-11-1-15,39-2 0 0,42 0 2 16,38 0 4-16,37 0 1 16,28-6 2-16,19 2 6 15,11-1-3-15,7-3-6 16,58-5-3-16,38 3-3 15,42-4 0-15,41 2 0 16,35 2 0-16,12 6-2 16,-8-4-6-16,-11 2-9 15,-23-3-11-15,-25 0-8 16,-24-3-2-16,-34 2-4 16,-44 2-20-16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3:35.712"/>
    </inkml:context>
    <inkml:brush xml:id="br0">
      <inkml:brushProperty name="width" value="0.05292" units="cm"/>
      <inkml:brushProperty name="height" value="0.05292" units="cm"/>
      <inkml:brushProperty name="color" value="#FF0000"/>
    </inkml:brush>
  </inkml:definitions>
  <inkml:trace contextRef="#ctx0" brushRef="#br0">29355 8919 25 0,'0'0'14'0,"0"0"5"16,0 0 9-16,0 0-2 16</inkml:trace>
  <inkml:trace contextRef="#ctx0" brushRef="#br0" timeOffset="34057.125">28837 7649 160 0,'0'0'17'0,"0"0"6"16,0 0 14-16,0 0-13 15,0 0-1-15,0 0-4 16,0 0-1-16,0 0-5 16,115-83 3-16,-96 78-7 15,-1 5-3-15,-2 0-6 16,3 0 2-16,8 2-2 16,-4 18-3-16,-4 13-1 15,-12 5 2-15,-7 7 1 16,0 3-1-16,-39-2 2 15,-2-7 0-15,-4-3-1 0,-5-7 0 16,0-9 1-16,4-9-3 16,8-8 0-1,4-3 1-15,14 0 2 0,1-10 6 16,8-8 0-16,8-3-2 16,3 2 5-16,0 3 0 15,0 3-5-15,0 3 0 16,14 4-1-16,13 2-3 15,8 4-4-15,6 0 3 16,1 0 1-16,8 4 1 16,-1 10-1-16,-3 3 0 15,-3-2 0-15,-6 3 0 16,-2-3 0-16,-1-2-1 0,-11-5-9 16,-7 1-17-16,-16-8-15 15,0-1-12-15,0 0 0 16,0 0 12-16,0 0-19 15,0-14-20-15</inkml:trace>
  <inkml:trace contextRef="#ctx0" brushRef="#br0" timeOffset="34229.005">29275 7836 28 0,'0'0'33'16,"0"0"1"-16,0 0-2 15,0 0-4-15,0 0-7 0,0 0-7 16,43-20-4-16,-6 18-9 15,25 2-1-15,10-3 0 16,11 2-13-16,-7-3-16 16,-10 1-20-16,-17-3-27 15</inkml:trace>
  <inkml:trace contextRef="#ctx0" brushRef="#br0" timeOffset="36685.013">29935 7619 23 0,'0'0'39'0,"0"0"-2"0,0 0-6 16,0 0 1-16,0 0-8 16,0 0 0-16,11-52-6 15,-11 52 1-15,0 0-5 16,0 0-13-16,-11 0-1 15,-16 15-1-15,-15 10 1 16,5 8 2-16,-2 3-1 16,16 1 1-16,7 4-1 15,16-1-1-15,0-6 0 16,0-4 1-16,0-6 0 16,23-9-1-16,4-8 1 15,4-4 1-15,7-3 3 16,0 0-4-16,0-4 4 0,8-17 2 15,-4-1 4-15,4-2-3 16,-9-2-1-16,-8 6 1 16,-12 4-1-16,-4 6-5 15,-10 7-1-15,-3 3-1 16,0 0-1-16,0 0-4 16,7 0-8-16,2 0-3 15,5 11 10-15,-1-3-2 16,-6-4 2-16,-4-2-2 15,1 0 2-15,-4-2 3 16,0 0 3-16,0 0 3 16,0 0 1-16,0 0 3 15,0-14-2-15,0-3 0 16,-4 3 4-16,-6-1 1 0,1 5-5 16,5 3 2-1,-3 6-5-15,4 1-1 0,-6 0-1 16,-5 0-8-16,-6 8-4 15,1 14 12-15,-8 8-16 16,17 0 0-16,4 2 12 16,6-1 3-16,0-12-1 15,16-1 1-15,11-8-1 16,-4-6-1-16,0-4 2 16,0 0 1-16,-4-1 1 15,1-15 1-15,-10-4 4 16,-3-7 7-16,-3-1 3 15,-4-1-3-15,0 0-12 0,0 8 2 16,0 2 1 0,-18 6-2-16,-1 6-2 0,-1 6-1 15,1 1-5-15,1 0 3 16,-8 1 0-16,-3 19 0 16,-1 6-5-16,11 6-1 15,8 0 1-15,8 1 7 16,3-8 0-16,3-3 1 15,31-8-3-15,12-4 3 16,3-10 1-16,4 0 2 16,-3 0 1-16,-1-10 9 15,-6-7 4-15,-4-4 1 0,-13-5-6 16,-6 0 2 0,-10 2-1-16,-3 2-3 0,-1 6-3 15,-6 7-3-15,0 6 1 16,0 2-5-16,0 1-3 15,0 0-4-15,0 4-6 16,0 10 5-16,0 7 8 16,0 0-6-16,7-6 3 15,3-1 1-15,6-5 2 16,-5-6 0-16,-2 2 0 16,1-5 2-16,3 0 0 15,4 0 1-15,3 0 1 0,3-15 2 16,0-1-5-1,0-2 2-15,-4-2 1 0,-5 1-3 16,-5 7 4-16,-2 3-3 16,-7 5 2-16,4 2-2 15,-1 2-2-15,-3 0-2 16,4 0-4-16,5 0-2 16,-2 6 2-16,5 8 3 15,-5-2-4-15,4-4 1 16,-6 0-1-16,2-4 2 15,-3-4-1-15,-1 0 1 16,-3 0 5-16,4 0 1 16,5 0 2-16,5 0-1 15,5 0-1-15,4-6 1 16,0 0-2-16,-3 0 1 0,-17 2 1 16,5 1 0-16,-8 3-2 15,3 0 0-15,6 0-3 16,-2 0 1-16,9 0 0 15,-5 0 1-15,4 0 0 16,0 5 1-16,-3-1 0 16,-5-4 0-16,-3 0 0 15,-4 0 2-15,0 0-2 16,3 0 4-16,-3 0 1 16,4-6-3-16,1-8 5 15,-5 2 1-15,3 2-6 0,-3 2 1 16,0 4-1-16,0 4 0 15,0 0-2-15,0 0-1 16,0 0-2-16,0 0-2 16,0 0-4-16,4 0 2 15,0 2 1-15,-1 6 3 16,6-2 2-16,-6-2-4 16,-3-2 4-16,4-2-1 15,-4 0 2-15,4 0 0 16,-4 0 0-16,7 0 1 15,9 0 1-15,-1 0-2 16,3 0 1-16,2 0-1 16,-4 0 0-16,-2 0 0 15,5 0-1-15,1 0 1 0,-1 0-1 16,8 0-4-16,-1 6-4 16,4 0-4-16,9-2 1 15,-2-2 6-15,-10-1-1 16,-4-1 7-16,-11 0 0 15,-1 0 1-15,1-8 1 16,-5-11-1-16,-7-4 2 16,0 0 2-16,0-4 1 15,0 6 0-15,0 4 1 16,0 5-3-16,-10 9 0 0,1 3-4 16,-2 0 0-1,-8 2-9-15,3 18 9 16,-2 8-4-16,13 0 3 0,5 0-4 15,0-2 3-15,0-5 1 16,16-6-1-16,3-5 2 16,1-4-1-16,-3-4 1 15,6-2 1-15,9 0 0 16,2-2 0-16,-1-12 2 16,6-3-3-16,-12 3 5 15,-4-3-5-15,-4 4 6 16,-5 6-5-16,-1 4-1 15,-6 0 0-15,0 3-3 16,2 0 1-16,-2 0-2 16,5 0 0-16,-5 4 1 15,-3-1-2-15,-4 0 2 16,3-2 1-16,-3-1 2 0,0 0 2 16,0 0-2-16,0 0 0 15,0 0 2-15,0 0 1 16,0 0 0-16,0 0 1 15,0 0-4-15,0-1 0 16,-3-2 0-16,3 3 0 16,0 0-4-16,-4 0-1 15,-8 0-7-15,1 9 8 16,4 7-5-16,-2 2-3 16,9 2-3-16,0-4 6 0,0-2 2 15,0-3 0 1,9-2 2-16,5-5 4 15,6-4 0-15,-1 0 1 0,4 0 2 16,4-6 0-16,-1-13 1 16,1-6 10-16,-1-5-2 15,1-1 1-15,-4-2 3 16,0-1 1-16,-4-5 1 16,-4 1-9-16,1 4 3 15,-9 5 0-15,1 2 1 16,-8 11-5-16,0 6 4 15,0 6 0-15,0 4-8 16,0 0-3-16,-8 10-10 16,-10 24 1-16,-5 12 9 15,0 7 1-15,7-1-1 0,12-8 1 16,4-2-2-16,0-11-4 16,0-2-6-16,4-9-9 15,12-6-19-15,-2-8-5 16,-5-2 6-16,-9-4-6 15,0 0 4-15,0-2 0 16</inkml:trace>
  <inkml:trace contextRef="#ctx0" brushRef="#br0" timeOffset="37561.136">31914 7724 23 0,'0'0'19'16,"0"0"1"-16,0 0-1 15,0 0 0-15,0 0 0 16,0 0-10-16,20-20-4 0,24 19-4 15,18 1 2-15,-2 0-2 16,-1 0 2-16,-10 0 0 16,-12-3 4-16,-10-1 5 15,-8-2 7-15,-6-2 2 16,-13 0 0-16,0-5-4 16,0 2-2-16,0 1 1 15,0 2-5-15,-13 0-8 16,-6 2-3-16,5 1 0 15,1 5-2-15,10 0 1 16,-1 0 0-16,1 0-2 16,3 9-1-16,0 7-3 0,0 2 5 15,0-2 1-15,0-2 1 16,23-1-2-16,3-6 2 16,1-3 0-16,15-3 1 15,-15-1 2-15,6 0-3 16,3 0 4-16,-6 0-1 15,0-11 1-15,-4-1 1 16,-3 4 1-16,-3 0-2 16,-10 4-2-16,6 4-2 15,-5 0-2-15,1 0-1 16,8 0 0-16,-10 0 3 16,10 8-5-16,-1-2 3 15,-12 2-2-15,4-4-1 16,-11-2 0-16,5 1 1 0,-5-3 1 15,0 0 3-15,0 0 0 16,0 0 3-16,0 0 0 16,0 0 2-16,-9-7-1 15,-14-3-4-15,9 4 2 16,2 0-2-16,5 6-2 16,0 0-4-16,-9 0 0 15,-14 8 4-15,-6 13 0 16,6 0 0-16,11 2-1 15,15-9 2-15,4-1-5 16,0-5 0-16,0-4 4 16,16-4 2-16,4 0 1 15,10 0 4-15,-4-14 0 16,1-7 5-16,3-6-2 0,-4-5 3 16,-3-2-6-16,-10-2 4 15,-10-4 3-15,1 1-2 16,-4 6 6-16,0 5-11 15,0 9-2-15,0 12 2 16,0 7-5-16,0 0 0 16,0 0-4-16,0 22-7 15,-11 10 9-15,2 9 1 16,9 4-1-16,9-1-4 16,51-2-6-16,13-4-15 15,3-5-9-15,0-14-14 16,-18-13-17-16</inkml:trace>
  <inkml:trace contextRef="#ctx0" brushRef="#br0" timeOffset="41696.412">30681 8135 53 0,'0'0'46'0,"0"0"-10"16,0 0-5-16,0 0-2 15,0 0 1-15,0 0-4 16,0 0-3-16,0-47-1 16,0 47-6-16,-14 0-15 15,-12 17 1-15,-13 14-2 16,-4 12 2-16,6 2-1 16,11-6 0-16,10-2-1 15,16-5-3-15,0-8 0 16,3-4 1-16,33-10 0 15,4-4 2-15,6-6 0 16,4 0 2-16,5 0-1 0,-6-4 1 16,1-12 1-1,-9-2 0-15,-3 0 4 16,-4-5 0-16,-7 7-2 16,-8 2-1-16,-7 9-4 0,-8 5 1 15,0 0-1-15,-1 0-4 16,4 0 1-16,5 4-2 15,-4 6 4-15,-1-1-2 16,1 0-2-16,-4-3 2 16,0-3 2-16,-4-3 0 15,0 0 1-15,0 0 2 16,0 0 0-16,0 0 4 16,0-6-1-16,0-6 0 15,0-4 2-15,0 3 1 16,0 3 1-16,0 4-5 0,0 3 2 15,0 1-6-15,0 2 0 16,0 0-4-16,-4 0-7 16,-15 11 11-16,-4 9-8 15,3 5 0-15,13 1-8 16,7 1 4-16,0-4 10 16,0-5-6-16,7-6 3 15,13-5-5-15,3-5 2 16,-4-2 8-16,4 0 0 15,-4-2 1-15,-4-17 3 16,-3 0-4-16,-1-7 10 16,-3-2 7-16,0-4-9 15,-8-2 0-15,0 3-3 16,0 7-3-16,0 10 10 0,0 7-11 16,-13 6-1-1,-10 1 0-15,-3 0-7 0,-4 12 5 16,-4 13 2-16,11 2-8 15,11 3 1-15,12-2-4 16,0-2 10-16,12-8-1 16,25-3-2-16,6-7 3 15,-1-6 1-15,4-2 0 16,-5 0 1-16,-6 0 1 16,-5-10 0-16,-3-9 6 15,-4 0 1-15,0-2 8 16,-4 3-8-16,-8 3-6 0,1 4 7 15,-8 5-8-15,-1 6 6 16,-3 0-8-16,0 0-9 16,0 9 6-16,4 8 0 15,-1 3 1-15,-3-1 0 16,9 1-1-16,2-5 2 16,5 0-2-16,-9-5-4 15,9-6 7-15,-6 0-2 16,6-4 2-16,-5 0-1 15,5 0 5-15,-2 0-4 16,2 0 2-16,0-7 1 0,-2-2-2 16,2 1 2-1,0-1-2-15,-6 2 1 0,1 3-2 16,-2 1 0-16,-6 2-1 16,1 1 4-16,-1 0-6 15,1 0 3-15,-4 0-1 16,0 0 1-16,0 0-7 15,0 0 4-15,5 0-1 16,2 0 0-16,0 0 4 16,0 0 0-16,-1 0 0 15,-3-2 0-15,-3 2 0 16,4-2 0-16,-1 0 0 16,1-1 2-16,5 2-2 15,-2-2 0-15,0 2 0 16,5-2-1-16,-5 2 2 15,4 1-1-15,5 0 0 0,0 0-4 16,2 0 4 0,-3 1-3-16,1 6 2 0,-5-6 1 15,-4 4-5-15,-7-5 5 16,0 0 0-16,5 0 2 16,-1 0 5-16,-1-9-7 15,8-7 7-15,-6 3 9 16,-1-2-1-16,-4 4-1 15,0 0 7-15,0 5-7 16,0 5 11-16,0 1-21 16,0 0-2-16,0 0-4 15,0 18-18-15,0 14 20 16,0 9 0-16,0 2 3 0,0-1-2 16,0-2-1-16,0-5 0 15,0-2-1-15,0-3 2 16,0-7-1-16,0-12 0 15,0-5 2-15,0-3 1 16,0-3-2-16,0 0-1 16,0-3 19-16,0-20-18 15,3-13 12-15,4-3-11 16,6-10 6-16,-3-2-7 16,3-4 0-16,-3-2-1 15,6 6 0-15,-1 5 2 16,0 15-3-16,1 10 1 0,-1 11-16 15,0 8 15-15,-4 2-25 16,9 0-6-16,3 4 11 16,3 14-3-16,-6 2 9 15,-6 4 1-15,-5-4-2 16,-9 0 16-16,0-3-4 16,0-5-4-16,0-1-7 15,-27-3-5-15,-5 0 10 16,6-3-2-16,11-4 3 15,7 2 7-15,8-1-1 16,0-2 3-16,0 0 4 16,0 0-3-16,5 0 4 15,21-2-5-15,-3-8 2 0,11-7 2 16,0 2-3 0,5-2 2-16,-9 1 5 0,-4 0-4 15,1 4 4 1,-8 4-1-16,-3 0-6 0,-12 6 7 15,-4 2-5-15,0 0 0 16,0 0-3-16,0 0 0 16,0 0-2-16,0 0-7 15,0 16 8-15,-7 5-1 16,-2 4 2-16,9 2 0 16,0-4 1-16,0-5 1 15,0-4-2-15,9-5 0 0,8-8 2 16,6-1-1-16,-7 0 0 15,0 0 1-15,-2-10 3 16,-1-10-4-16,-3-8 4 16,3-1-2-16,-6-3-1 15,-4-1 5-15,-3 5-7 16,0 4 5-16,0 10 0 16,-7 4-3-16,-12 6-4 15,-1 4 0-15,-3 0-7 16,0 2 9-16,6 16-2 15,4 2-3-15,10 4 3 16,3 0-7-16,0 1 9 16,23-6 0-16,10-5 1 15,13-2 1-15,-7-3-2 16,11-9 0-16,-13 0 4 0,-2 0-1 16,-5 0 0-1,0-10 2-15,-3-5-4 0,8 4 12 16,-21 0-9-16,-1 6-2 15,-3 4 2-15,-6 0-1 16,-4 1-4-16,5 0 1 16,-5 0-5-16,4 0 3 15,3 9-1-15,3 5 3 0,-4 2-3 16,4-4 3 0,-6-2 0-16,-1-6 0 0,3-1 2 15,-6-3-2 1,3 0 0-16,-3 0 2 0,0 0 2 15,4 0-4 1,6-7 6-16,10-4-6 0,-1-1 1 16,1 1-2-16,-10 3 2 15,3 4-1-15,-6 3 0 16,0 1 2-16,-3 0-4 16,8 0 1-16,-1 0-7 15,4 4 6-15,5 7-5 16,3 2 5-16,-12-1-2 15,8-5 3-15,0 0 1 16,-12-6 0-16,4-1 0 16,1 0 0-16,-4 0 1 15,7-4 3-15,-4-16-1 0,1-4-1 16,3-5 5 0,-10 2-7-16,2 3 1 0,-7 10 3 15,0 4-2-15,0 4-2 16,0 6 0-16,0 0-4 15,0 0 3-15,0 0-9 16,0 14 1-16,0 11 5 16,0 0 3-16,0 0 1 15,0-6-1-15,0 0-1 16,0-9 0-16,4-4-1 16,-1-5 3-16,9-1 1 15,-4 0 1-15,7 0-1 0,3 0 0 16,2-10 1-16,3-2 0 15,-4-2-2-15,8 2 0 16,-8 3-1-16,4 0 2 16,-16 7-1-16,0 2 0 15,-7 0 0-15,4 0-1 16,-4 0-2-16,9 0 0 16,-2 0 2-16,9 8-3 15,-6 2 1-15,6 3 0 16,4-2-9-16,-10-2 8 15,6-2-2-15,-2-1 3 16,-5-2 0-16,-2-1 5 16,-3-3-2-16,3 0 3 15,5 0 0-15,8-20 7 16,3-7-1-16,3-3 1 16,-8-6-3-16,5-2-5 15,-4-2 8-15,-6 4-2 0,-3 0-7 16,-10 10 8-16,0 8-9 15,0 6 1-15,0 10 6 16,0 2-7-16,0 0-1 16,0 0-3-16,0 10-8 15,0 18 7-15,-19 9 3 16,5 6 2-16,-6 0 0 16,17-4-7-16,3-1-5 15,0-4-7-15,0-5-11 16,0-9-7-16,0-10-2 0,3-5 0 15,-3-5 1-15,0 0 11 16,0-9-15-16</inkml:trace>
  <inkml:trace contextRef="#ctx0" brushRef="#br0" timeOffset="42123.304">33473 8129 3 0,'0'0'35'0,"0"0"-14"15,0 0 3-15,0 0 2 16,0 0-13-16,0 0-8 15,5-11 2-15,36 8-1 16,17 3-3-16,2 0 0 16,9-2-3-16,-9-2 2 15,-21 2-2-15,-12-4 0 0,-11 0 2 16,-2-1-1-16,-14-2 2 16,0 4 4-16,0-2-1 15,0 3 9-15,0 2-8 16,0 0-7-16,0 0 0 15,0 0 0-15,0 2-3 16,0 0 0-16,0 0 3 16,0 4 0-16,0 8 0 15,0 3-2-15,0 2 1 16,0 4-1-16,0-4 1 16,0 3 0-16,0-2-3 15,0 0 4-15,0 3-3 0,0-1 3 16,0-5-1-1,0-5 1-15,0-4 0 0,0-1 0 16,0-4-7-16,0-1-13 16,-14 0 6-16,-22 0-2 15,3-3-4-15,3-9-21 16</inkml:trace>
  <inkml:trace contextRef="#ctx0" brushRef="#br0" timeOffset="45784.227">28154 16008 32 0,'0'0'16'16,"0"0"9"-16,0 0 7 15,0 0-5-15,0 0-5 16,0 0-7-16,-11-9-3 15,11 9 3-15,4 0-6 16,29 0 2-16,29 0 6 16,30 0 4-16,25 0 12 15,31 0-3-15,13 0-13 16,0 5-7-16,-8-1-3 16,-12-4 1-16,-15 0 9 0,-24 0 1 15,-15 0-2-15,-15 0-3 16,-13 0 2-16,-18-4 1 15,-22-1-9-15,-15 4 6 16,-4-1 1-16,0-1-10 16,0 3-1-16,0 0-3 15,0 0-7-15,0-3-8 16,0 3 2-16,0 0-16 16,0 0-21-16,0 0-7 15,0 0-28-15,0 0-1 16,0 0-47-16</inkml:trace>
  <inkml:trace contextRef="#ctx0" brushRef="#br0" timeOffset="52876.11">30827 15402 24 0,'0'0'28'16,"0"0"-2"-16,0 0-3 15,0 0-5-15,0 0-2 16,0 0-3-16,0-73-4 15,-8 60-2-15,-22-5-1 16,4 4 0-16,-1 6 2 16,4-2-2-16,4 6-1 15,3 0 0-15,-11-2-1 0,-3 2-3 16,-12-1 1-16,-8 5 1 16,-6 0 2-16,-10 0-2 15,-3 0 2-15,6 0-1 16,1 3 2-16,12 5-3 15,13 0 0-15,5-2-3 16,15 2 2-16,-3 0-1 16,4-2 0-16,-2 2 0 15,-5 0 0-15,-3 2 1 16,-2 3 1-16,-2-1 1 16,-1 3 1-16,-7-1 0 15,-3 2-3-15,2 0 2 16,2 0-4-16,1 2 3 15,10-6-1-15,3 2-2 0,0 4 2 16,3-4 0-16,3 4 0 16,-3-3 5-16,4 5-1 15,2 4-4-15,-2-2 2 16,6 0-2-16,1 1 0 16,2-2 0-16,0-1-1 15,-2 0 5-15,2-3-3 16,0 2 1-16,-2-5 0 15,2-2-3-15,0 2 2 16,-2-4-2-16,5 3 1 16,1-5-1-16,3 5 0 15,0 1 1-15,0 1-2 16,0-2 3-16,0 1-3 0,0 3 0 16,0-4 0-16,0 5 0 15,0-4 1-15,0 3 0 16,0-3-2-16,0-2 0 15,0 1 1-15,0 2 5 16,0-1-5-16,-4 0 4 16,1 2-4-16,-1 2 6 15,-1-1-1-15,5 2-1 16,0-1 3-16,0 4-1 16,0 0-5-16,0 0 2 15,0-4 0-15,0 0-2 16,0-4 1-16,0 4-2 15,0 0 1-15,0-4-1 16,0 2 1-16,0 2-3 0,5-4 2 16,2-1 0-16,0 1-1 15,-3 0 7-15,8 0-6 16,-1 2 0-16,5 2 0 16,3 0 0-16,-8-4 0 15,5 4 1-15,-2-4-1 16,2 1 0-16,7 0 3 15,0-1-3-15,0 0-1 16,3 2 1-16,8-2 0 16,-2 0 0-16,1-2 1 15,-2-2 3-15,-1 0-4 0,1-2 0 16,-1 5 0 0,1-4 0-16,4-1 0 0,-1 2 1 15,-4-2-1-15,5 3 0 16,-1-4 2-16,-1-2-2 15,10 4 0-15,3-4 0 16,0 0 3-16,-4 3-3 16,-5-3 0-16,-1-1 0 15,-3-4 2-15,1 0-3 16,1 0 6-16,-5 0-4 16,0 0-1-16,2 0 1 15,2 0-3-15,-1 0 4 16,6-4-2-16,-2-5 4 15,6 4-3-15,-4-4-2 0,-2 1 2 16,-2 2-2 0,-5-1 2-16,-7 2-2 0,4-1 3 15,-4 2-1-15,0 0 0 16,0-4 0-16,0 2-1 16,3-2-1-16,5 3 0 15,-1-8 1-15,1 3 1 16,-4-2 0-16,-4 2 0 15,-2-2 2-15,-1 2-3 16,-1-4 0-16,1 3 2 16,-1-4-1-16,-1-3-2 15,5 1-1-15,0-2 2 16,0 1 0-16,-4-4 0 16,-3 4 3-16,-5-4-2 15,-4 0 0-15,2 0-1 16,-2-6 0-16,3 1-2 0,3-3 2 15,-3-2-2-15,3 0 5 16,1 1-3-16,2 0 0 16,-4 1-1-16,-1 2 1 15,-4-2 0-15,2 2-1 16,-9-2-1-16,0 6 2 16,0-1 4-16,0 6-4 15,0-4 0-15,0 2-3 16,3-6 4-16,1 5-1 15,-1-2 0-15,-3 3 1 16,0-6-3-16,0 5 5 0,0-4-3 16,0 2 0-1,-10-2 0-15,1 4-3 0,2 0 3 16,3 4 0-16,-3 0-1 16,-2-4 3-16,-5 3-2 15,2 1 0-15,-8 0-1 16,3 0 0-16,-6 6 1 15,0-1 0-15,0-2-4 16,-4 3 4-16,4 2 0 16,0 1 0-16,-3 0 0 15,-1-5 0-15,-5 6 0 16,-5-2-1-16,-2 3-3 16,2 2 3-16,2-3 1 15,1 2 0-15,0 2-1 0,-12 0-1 16,-3-2 2-16,-1 1-4 15,1-2 2-15,6 2-9 16,4-4-3-16,6 5-7 16,-10-6-11-16,-3 2-10 15,-7 1-10-15,-3 0-2 16,3-1-14-16,-2-2-40 16</inkml:trace>
  <inkml:trace contextRef="#ctx0" brushRef="#br0" timeOffset="53758.304">30430 15709 50 0,'0'0'35'16,"0"0"-7"-16,0 0 1 15,0 0-2-15,0 0-5 16,0 0 0-16,0 0 0 16,13-86 1-16,-13 86-3 15,0 0-2-15,0 0-4 16,0 0-8-16,0 0 1 15,0 0-4-15,-36 6-2 16,-1 12 8-16,-5 3-5 16,8 10 1-16,-1-3 2 15,1 6-1-15,8 4 2 0,-1 2-1 16,1 0-6 0,3-1 2-16,3-2 0 0,4-2-3 15,9-3 1-15,7-2-1 16,0 2 0-16,0-6 0 15,4-2 0-15,35-2 3 16,1-1-2-16,10-6 1 16,-4-3-1-16,-11-4-1 15,-5-6 2-15,-7-2 0 16,-3 0 4-16,-3-4 10 16,6-14-8-16,-3-6 7 15,-1-2-5-15,-5-2 2 16,-8-2-6-16,-6 2-1 15,0 2 3-15,0 4-8 0,-36 0 5 16,-17-1-3 0,-12 6-2-16,-15-2-18 0,-6 7-7 15,4 10-16-15,6 2-25 16,16 2-41-16,21 23-6 16</inkml:trace>
  <inkml:trace contextRef="#ctx0" brushRef="#br0" timeOffset="80453.913">31651 14694 44 0,'0'0'25'0,"0"0"-19"16,0 0 2-16,-205-97 7 15,150 76 5-15,-5 1-3 16,-2 3-8-16,-5-2-3 0,-10 2 1 15,-7 3 0 1,-8 1 4-16,-11-1-6 0,-7 5 2 16,-12-1-5-16,-3 7 1 15,-6 0 2-15,-2 3-1 16,-1 0-3 0,5 0 1-16,3 0-1 0,7 0-1 15,4 6 0-15,6 4 0 16,3 9 0-16,-2-1 1 15,-2 8-1-15,2-2-1 16,6 2 1-16,6 1 0 16,9 2 0-16,2 3 0 15,-1 0 1-15,-19 4 0 16,-8 0 3-16,-12 0 1 16,6-1-1-16,11-3 0 15,14 0-1-15,6 2 1 16,3 1 0-16,-2 2-3 0,-5 3 3 15,0 0 8-15,-1 0 1 16,1 4 5-16,-4-3-3 16,1-2-3-16,6 2 3 15,3-1-12-15,1 0 10 16,9-4-7-16,8 0-5 16,3-6 6-16,8 2 4 15,3-7-1-15,-7 0 0 16,-1 6-5-16,-5-4 3 15,-2 8-1-15,7 3-3 16,6 4 8-16,3 8-9 16,7 4 5-16,7 4 1 0,5 8-8 15,11-3 1-15,4-1-1 16,5 1 2-16,5 0 1 16,-2-1-3-16,-1 0 1 15,1-7 3-15,-8-3-4 16,-1-2 3-16,2-2 1 15,3 6-3-15,11 0 1 16,4 5-3-16,0-6 0 16,0 6 1-16,4-5 4 15,22-2-5-15,13-2 0 16,5-2 0-16,15-4-4 16,13 6 4-16,8-5 0 15,3 5-3-15,5-6 0 16,4 0-3-16,-1-4-3 15,13 0 5-15,6-4 2 0,15 4 2 16,24-4-3-16,22-4 1 16,13 3-11-16,7-7 10 15,-8 2-2-15,-12-2-3 16,-13-6 7-16,-19-8-2 16,3-3 3-16,-1-6 0 15,4-5 0-15,23 0 0 16,15 0 1-16,22 0-1 15,21-16-7-15,-1-2-15 16,-8 0 1-16,-11-10 3 16,-12 2 9-16,-6-6 2 15,-17-4-3-15,-15-9 1 0,-15-7 1 16,-15-7 6 0,-11-8 2-16,-12-5-1 0,3-8-1 15,5-5 2-15,15 6 0 16,3-7 0-16,9 7 0 15,3 2 0-15,-1 1 2 16,-2-4-2-16,-9-4 1 16,-17-14 0-16,-22-19 5 15,-21-9 0-15,-34-16 0 16,-35-10-6-16,0 0 0 16,-85-5 0-16,-40 1 0 15,-34 5 3-15,-25 7-3 16,-18 2-1-16,-9 6 0 0,6 9-13 15,7 22-15-15,18 27-23 16,21 32 4-16,6 31-63 16</inkml:trace>
  <inkml:trace contextRef="#ctx0" brushRef="#br0" timeOffset="91210.211">26999 9499 12 0,'0'0'21'0,"0"0"2"15,0 0 8-15,0 0-1 16,0 0 2-16,0 0-9 16,-57-106 1-16,45 81 2 15,1-5-4-15,-5-2 5 16,2-2-5-16,-14-4-6 16,-2-2-2-16,-8-3-7 15,-11-1 1-15,-9-3-6 16,-15-6 1-16,-10-1 1 15,-20-4-4-15,-19-2 1 16,-19-1 0-16,-8 0-1 16,1 2 0-16,10 6-1 0,8 8 4 15,12 7-4 1,12 6 1-16,-2 9 0 0,-2 10-3 16,-15 7 3-16,-29 6 0 15,-25 0 0 1,-19 18 1-16,-7 8-1 0,-6 6 0 15,6 2 0-15,7 8-1 16,-16 8 3-16,-4 8-2 16,-3 5 0-16,4 1 3 15,22 0-1-15,8 3-1 16,11 0 0-16,5 4 2 16,3 5-1-16,12 8-2 15,-3 7 1-15,-6 12 2 16,-10 6-2-16,-5 3-1 15,-2 2 0-15,3-4-1 0,7-8 4 16,8-4-3-16,3-10 3 16,12 0 0-16,4 6-3 15,13 5 0-15,-3 11 0 16,-4 11-1-16,-15 12 1 16,-9 22 0-16,-18 13-1 15,15 19 5-15,16 4-7 16,37-2 6-16,37-3-3 15,37-21 0-15,28-18-1 16,7-23 1-16,-1-18 0 16,-18-5 0-16,-17-1 1 15,-26 5-1-15,-14 4 0 0,-15 8-1 16,-1 7 5 0,8 9-4-16,15-1 0 15,33-6 2-15,24-8-4 0,16-6 2 16,0-5 0-16,16-11 0 15,14-5 1-15,-4-11-1 16,1-9 0-16,-8 0 1 16,-3 5-1-16,-9 8 0 15,-7 10 0-15,0 11-1 16,-7 9 4-16,-12 4-3 16,3 3 0-16,16-7 1 15,0-10-2-15,0-7 2 16,30-11-1-16,5-2 10 15,-1-8-8-15,-4 1 10 16,-11-2 5-16,1 11-17 0,-8 8 13 16,-1 7-10-1,-4 6-2-15,2 1 9 0,5-5-9 16,5-5 5-16,1-1-6 16,-6-5 2-16,-2-13 5 15,-4-8-7-15,-8-12 2 16,0-6 5-16,0-9-3 15,0 2 6-15,0 2 3 16,35 6-13-16,29 0 16 16,31 4-16-16,24-1 0 15,10-3 9-15,9-4-2 16,-6-10-7-16,-10-6 0 0,-7-6 2 16,-16-2-2-16,-10-2 0 15,-13-2 0 1,-3 0 0-16,3 0 8 0,10-8-8 15,26-1 0-15,13-3 1 16,17-7 4-16,10-3-5 16,-7 0 0-16,-16 0-2 15,-21 0 0-15,-25 0 2 16,-10 0 0-16,-4 0-2 16,7 0 2-16,19-13 1 15,18-1 2-15,18-5-3 16,2 7-2-16,-7-2 2 15,-11 2 0-15,-16 2 3 0,-11-4-6 16,-5-4 2 0,-7-2 1-16,0 2-4 0,9-2 8 15,5-6-4-15,11 1 0 16,9-8-8-16,1-3 3 16,3-2-10-16,-6-4 3 15,-9-2 11-15,-16-5-13 16,-11-1 11-16,-3-8-4 15,-5 4 7-15,8-4-4 16,13 2 4-16,7 6 0 16,-1-3-3-16,4 7-5 15,-3-4 7-15,0-2 1 16,-5-10-8-16,1-2 7 16,-8-2-11-16,-15-6 4 0,-8-5-4 15,-1-5-15-15,-1-4 14 16,5 0 1-16,13 1 1 15,10 5 10-15,9 0 1 16,7 3 0-16,9-1-2 16,-9 2 5-16,0 3-3 15,-9 6 0-15,-12 1 0 16,-5-1 1-16,-3-1 2 16,-1-1-3-16,7-10 0 15,9-3 2-15,2 0-2 16,9 1 0-16,-1 11 2 15,-6 10-6-15,-10 6 8 16,-6 4-4-16,-11 0 5 0,-6 1-4 16,1-1 9-16,1 0-6 15,18-4-2-15,7 0 1 16,9 2-2-16,11-1-1 16,-4-1 0-16,0 2 2 15,-3 1-3-15,-1-4 1 16,-8 1-1-16,-2-6-3 15,-2-4 2-15,-7-3 2 16,5 4 0-16,-5 1 1 16,-3-1-1-16,-1-1 0 15,4-4 0-15,0-5-3 16,1-1 3-16,2 0 0 16,-6 2 0-16,-1 4-4 15,1 0 3-15,-4 1 1 0,3 5 0 16,1 2 0-16,3 2 0 15,-7 8 0-15,-4 3-1 16,-15 7 3-16,-13 4-3 16,-3-1 1-16,1 0 0 15,2-3-2-15,9 0 4 16,0-4-2-16,0-7 0 16,4 0 0-16,-8-4 0 15,-8-5 0-15,-8 0 1 16,-10-8-3-16,-12-4 1 15,-4-14 1-15,0-11 0 0,-16-1 0 16,-11-5-6 0,4 8 6-16,9 6 0 0,10 7-3 15,4 7 8-15,0 5-6 16,0 11 1-16,4-4 0 16,3-1 1-16,-7 1-1 15,0-6 0-15,0 1-2 16,-7-4 4-16,-28-9-2 15,-10-7 0-15,-13-7 0 16,-11 0 2-16,-7-4-2 16,-7 4-2-16,-6-2-2 15,-6 4 5-15,-11 11-1 16,-9-1 0-16,-14 6 2 16,-16-3-4-16,-15-7 2 0,-20 0 0 15,-18 2-2-15,-11 7-8 16,-8 6-7-16,-17 13-5 15,9 5-34-15,4 4 0 16,7-2 5-16,25 0-31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32E55A-B24E-48F8-953D-6AF8D8CD2106}" type="datetimeFigureOut">
              <a:rPr lang="en-IN" smtClean="0"/>
              <a:t>04-08-2020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671A6-A1E6-42D5-9F11-108DDBD68CA3}" type="slidenum">
              <a:rPr lang="en-IN" smtClean="0"/>
              <a:t>‹#›</a:t>
            </a:fld>
            <a:endParaRPr lang="en-IN"/>
          </a:p>
        </p:txBody>
      </p:sp>
    </p:spTree>
    <p:extLst>
      <p:ext uri="{BB962C8B-B14F-4D97-AF65-F5344CB8AC3E}">
        <p14:creationId xmlns:p14="http://schemas.microsoft.com/office/powerpoint/2010/main" val="2324902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04-08-2020</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077908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04-08-2020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767200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04-08-2020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73441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128557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882868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4363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493282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293013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430312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65281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593922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909F-78F0-4273-BDAB-8693EF7007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43DAB-A6FB-4550-8133-70CC577DEEC9}"/>
              </a:ext>
            </a:extLst>
          </p:cNvPr>
          <p:cNvSpPr>
            <a:spLocks noGrp="1"/>
          </p:cNvSpPr>
          <p:nvPr>
            <p:ph type="dt" sz="half" idx="10"/>
          </p:nvPr>
        </p:nvSpPr>
        <p:spPr/>
        <p:txBody>
          <a:bodyPr/>
          <a:lstStyle/>
          <a:p>
            <a:fld id="{B9760F35-3678-4552-9658-E80C85BE3232}" type="datetimeFigureOut">
              <a:rPr lang="en-IN" smtClean="0"/>
              <a:t>04-08-2020</a:t>
            </a:fld>
            <a:endParaRPr lang="en-IN"/>
          </a:p>
        </p:txBody>
      </p:sp>
      <p:sp>
        <p:nvSpPr>
          <p:cNvPr id="4" name="Footer Placeholder 3">
            <a:extLst>
              <a:ext uri="{FF2B5EF4-FFF2-40B4-BE49-F238E27FC236}">
                <a16:creationId xmlns:a16="http://schemas.microsoft.com/office/drawing/2014/main" id="{19591175-3DDD-419A-B62A-68207C781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A51D08-10CC-467D-8072-C40CD052D05D}"/>
              </a:ext>
            </a:extLst>
          </p:cNvPr>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97154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3633228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760F35-3678-4552-9658-E80C85BE3232}" type="datetimeFigureOut">
              <a:rPr lang="en-IN" smtClean="0"/>
              <a:t>04-08-2020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14177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760F35-3678-4552-9658-E80C85BE3232}" type="datetimeFigureOut">
              <a:rPr lang="en-IN" smtClean="0"/>
              <a:t>04-08-2020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7269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760F35-3678-4552-9658-E80C85BE3232}" type="datetimeFigureOut">
              <a:rPr lang="en-IN" smtClean="0"/>
              <a:t>04-08-2020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556235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760F35-3678-4552-9658-E80C85BE3232}" type="datetimeFigureOut">
              <a:rPr lang="en-IN" smtClean="0"/>
              <a:t>04-08-2020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46948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04-08-2020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23922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9760F35-3678-4552-9658-E80C85BE3232}" type="datetimeFigureOut">
              <a:rPr lang="en-IN" smtClean="0"/>
              <a:t>04-08-2020</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92D286-9030-4956-9AD1-E2F4031E7C6B}" type="slidenum">
              <a:rPr lang="en-IN" smtClean="0"/>
              <a:t>‹#›</a:t>
            </a:fld>
            <a:endParaRPr lang="en-IN"/>
          </a:p>
        </p:txBody>
      </p:sp>
    </p:spTree>
    <p:extLst>
      <p:ext uri="{BB962C8B-B14F-4D97-AF65-F5344CB8AC3E}">
        <p14:creationId xmlns:p14="http://schemas.microsoft.com/office/powerpoint/2010/main" val="28280307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812"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8.xml"/><Relationship Id="rId5" Type="http://schemas.openxmlformats.org/officeDocument/2006/relationships/image" Target="../media/image25.emf"/><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27.emf"/><Relationship Id="rId5" Type="http://schemas.openxmlformats.org/officeDocument/2006/relationships/customXml" Target="../ink/ink11.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1.emf"/><Relationship Id="rId4" Type="http://schemas.openxmlformats.org/officeDocument/2006/relationships/customXml" Target="../ink/ink13.xml"/></Relationships>
</file>

<file path=ppt/slides/_rels/slide14.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38.emf"/><Relationship Id="rId5" Type="http://schemas.openxmlformats.org/officeDocument/2006/relationships/image" Target="../media/image35.png"/><Relationship Id="rId10" Type="http://schemas.openxmlformats.org/officeDocument/2006/relationships/customXml" Target="../ink/ink15.xml"/><Relationship Id="rId4" Type="http://schemas.openxmlformats.org/officeDocument/2006/relationships/image" Target="../media/image34.png"/><Relationship Id="rId9" Type="http://schemas.openxmlformats.org/officeDocument/2006/relationships/image" Target="../media/image270.emf"/></Relationships>
</file>

<file path=ppt/slides/_rels/slide1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40.png"/><Relationship Id="rId7" Type="http://schemas.openxmlformats.org/officeDocument/2006/relationships/customXml" Target="../ink/ink16.xml"/><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4.emf"/><Relationship Id="rId4" Type="http://schemas.openxmlformats.org/officeDocument/2006/relationships/image" Target="../media/image41.png"/><Relationship Id="rId9" Type="http://schemas.openxmlformats.org/officeDocument/2006/relationships/customXml" Target="../ink/ink17.xml"/></Relationships>
</file>

<file path=ppt/slides/_rels/slide16.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6.png"/><Relationship Id="rId7" Type="http://schemas.openxmlformats.org/officeDocument/2006/relationships/customXml" Target="../ink/ink19.xml"/><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8.emf"/><Relationship Id="rId5" Type="http://schemas.openxmlformats.org/officeDocument/2006/relationships/customXml" Target="../ink/ink18.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51.png"/><Relationship Id="rId7" Type="http://schemas.openxmlformats.org/officeDocument/2006/relationships/image" Target="../media/image54.emf"/><Relationship Id="rId2"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customXml" Target="../ink/ink20.xml"/><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5.emf"/></Relationships>
</file>

<file path=ppt/slides/_rels/slide1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7.png"/><Relationship Id="rId7" Type="http://schemas.openxmlformats.org/officeDocument/2006/relationships/customXml" Target="../ink/ink23.xml"/><Relationship Id="rId2"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59.emf"/><Relationship Id="rId5" Type="http://schemas.openxmlformats.org/officeDocument/2006/relationships/customXml" Target="../ink/ink22.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61.png"/><Relationship Id="rId1" Type="http://schemas.openxmlformats.org/officeDocument/2006/relationships/slideLayout" Target="../slideLayouts/slideLayout8.xml"/><Relationship Id="rId4" Type="http://schemas.openxmlformats.org/officeDocument/2006/relationships/image" Target="../media/image62.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4.emf"/></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7.emf"/><Relationship Id="rId4" Type="http://schemas.openxmlformats.org/officeDocument/2006/relationships/customXml" Target="../ink/ink26.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8.xml"/><Relationship Id="rId6" Type="http://schemas.openxmlformats.org/officeDocument/2006/relationships/image" Target="../media/image70.emf"/><Relationship Id="rId5" Type="http://schemas.openxmlformats.org/officeDocument/2006/relationships/customXml" Target="../ink/ink27.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2.png"/><Relationship Id="rId7" Type="http://schemas.openxmlformats.org/officeDocument/2006/relationships/customXml" Target="../ink/ink29.xml"/><Relationship Id="rId2" Type="http://schemas.openxmlformats.org/officeDocument/2006/relationships/image" Target="../media/image71.png"/><Relationship Id="rId1" Type="http://schemas.openxmlformats.org/officeDocument/2006/relationships/slideLayout" Target="../slideLayouts/slideLayout8.xml"/><Relationship Id="rId6" Type="http://schemas.openxmlformats.org/officeDocument/2006/relationships/image" Target="../media/image57.emf"/><Relationship Id="rId5" Type="http://schemas.openxmlformats.org/officeDocument/2006/relationships/customXml" Target="../ink/ink28.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emf"/><Relationship Id="rId2" Type="http://schemas.openxmlformats.org/officeDocument/2006/relationships/image" Target="../media/image79.png"/><Relationship Id="rId1" Type="http://schemas.openxmlformats.org/officeDocument/2006/relationships/slideLayout" Target="../slideLayouts/slideLayout8.xml"/><Relationship Id="rId6" Type="http://schemas.openxmlformats.org/officeDocument/2006/relationships/customXml" Target="../ink/ink30.xml"/><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85.png"/><Relationship Id="rId7" Type="http://schemas.openxmlformats.org/officeDocument/2006/relationships/image" Target="../media/image72.emf"/><Relationship Id="rId2" Type="http://schemas.openxmlformats.org/officeDocument/2006/relationships/image" Target="../media/image84.png"/><Relationship Id="rId1" Type="http://schemas.openxmlformats.org/officeDocument/2006/relationships/slideLayout" Target="../slideLayouts/slideLayout8.xml"/><Relationship Id="rId6" Type="http://schemas.openxmlformats.org/officeDocument/2006/relationships/customXml" Target="../ink/ink31.xml"/><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88.emf"/></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1.emf"/><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customXml" Target="../ink/ink33.xml"/><Relationship Id="rId5" Type="http://schemas.openxmlformats.org/officeDocument/2006/relationships/image" Target="../media/image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 Id="rId6" Type="http://schemas.openxmlformats.org/officeDocument/2006/relationships/image" Target="../media/image95.emf"/><Relationship Id="rId5" Type="http://schemas.openxmlformats.org/officeDocument/2006/relationships/customXml" Target="../ink/ink34.xml"/><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7.emf"/></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5" Type="http://schemas.openxmlformats.org/officeDocument/2006/relationships/image" Target="../media/image101.png"/><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emf"/><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customXml" Target="../ink/ink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6.emf"/><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 Id="rId5" Type="http://schemas.openxmlformats.org/officeDocument/2006/relationships/image" Target="../media/image19.emf"/><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22.emf"/><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B59B26-8FAB-40A9-AB41-BF90290A08D7}"/>
              </a:ext>
            </a:extLst>
          </p:cNvPr>
          <p:cNvSpPr>
            <a:spLocks noGrp="1"/>
          </p:cNvSpPr>
          <p:nvPr>
            <p:ph type="subTitle" idx="1"/>
          </p:nvPr>
        </p:nvSpPr>
        <p:spPr>
          <a:xfrm>
            <a:off x="5182033" y="2757657"/>
            <a:ext cx="1827933" cy="671343"/>
          </a:xfrm>
        </p:spPr>
        <p:txBody>
          <a:bodyPr>
            <a:noAutofit/>
          </a:bodyPr>
          <a:lstStyle/>
          <a:p>
            <a:pPr algn="ctr"/>
            <a:r>
              <a:rPr lang="en-IN" sz="3600" b="1" dirty="0"/>
              <a:t>Graphs</a:t>
            </a:r>
          </a:p>
        </p:txBody>
      </p:sp>
      <p:sp>
        <p:nvSpPr>
          <p:cNvPr id="4" name="TextBox 3">
            <a:extLst>
              <a:ext uri="{FF2B5EF4-FFF2-40B4-BE49-F238E27FC236}">
                <a16:creationId xmlns:a16="http://schemas.microsoft.com/office/drawing/2014/main" id="{70AC1935-DDDD-49E8-B7B8-D00020F285E5}"/>
              </a:ext>
            </a:extLst>
          </p:cNvPr>
          <p:cNvSpPr txBox="1"/>
          <p:nvPr/>
        </p:nvSpPr>
        <p:spPr>
          <a:xfrm>
            <a:off x="8657304" y="5282974"/>
            <a:ext cx="3419590" cy="523220"/>
          </a:xfrm>
          <a:prstGeom prst="rect">
            <a:avLst/>
          </a:prstGeom>
          <a:noFill/>
        </p:spPr>
        <p:txBody>
          <a:bodyPr wrap="none" rtlCol="0">
            <a:spAutoFit/>
          </a:bodyPr>
          <a:lstStyle/>
          <a:p>
            <a:r>
              <a:rPr lang="en-IN" sz="2800" b="1" dirty="0"/>
              <a:t>By: Sehajpreet Singh</a:t>
            </a:r>
          </a:p>
        </p:txBody>
      </p:sp>
    </p:spTree>
    <p:extLst>
      <p:ext uri="{BB962C8B-B14F-4D97-AF65-F5344CB8AC3E}">
        <p14:creationId xmlns:p14="http://schemas.microsoft.com/office/powerpoint/2010/main" val="108754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Based on Connectivity</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1611546" y="1388211"/>
            <a:ext cx="3446926" cy="1323439"/>
          </a:xfrm>
          <a:prstGeom prst="rect">
            <a:avLst/>
          </a:prstGeom>
        </p:spPr>
        <p:txBody>
          <a:bodyPr wrap="square">
            <a:spAutoFit/>
          </a:bodyPr>
          <a:lstStyle/>
          <a:p>
            <a:pPr algn="just"/>
            <a:r>
              <a:rPr lang="en-US" sz="2000" b="1" dirty="0"/>
              <a:t>Connected Graph: </a:t>
            </a:r>
            <a:r>
              <a:rPr lang="en-US" sz="2000" dirty="0"/>
              <a:t>A Graph is connected if a path exists from every vertex to every other vertex.</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9" y="1388211"/>
            <a:ext cx="3448800" cy="1631216"/>
          </a:xfrm>
          <a:prstGeom prst="rect">
            <a:avLst/>
          </a:prstGeom>
        </p:spPr>
        <p:txBody>
          <a:bodyPr wrap="square">
            <a:spAutoFit/>
          </a:bodyPr>
          <a:lstStyle/>
          <a:p>
            <a:pPr algn="just"/>
            <a:r>
              <a:rPr lang="en-US" sz="2000" b="1" dirty="0"/>
              <a:t>Disconnected Graph: </a:t>
            </a:r>
            <a:r>
              <a:rPr lang="en-US" sz="2000" dirty="0"/>
              <a:t>A Graph is disconnected if there exist at least two nodes such that there is no path connecting them.</a:t>
            </a:r>
            <a:endParaRPr lang="en-US" sz="2000" b="1" dirty="0"/>
          </a:p>
        </p:txBody>
      </p:sp>
      <p:pic>
        <p:nvPicPr>
          <p:cNvPr id="3074" name="Picture 2" descr="https://images.upgrad.com/389a5f57-584f-4b4b-b1d9-b970c8a8ab7e-image_6-01%20(3).jpg">
            <a:extLst>
              <a:ext uri="{FF2B5EF4-FFF2-40B4-BE49-F238E27FC236}">
                <a16:creationId xmlns:a16="http://schemas.microsoft.com/office/drawing/2014/main" id="{6FA6783D-1669-4134-A19F-59A24DD26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5" t="8322" r="14072" b="11677"/>
          <a:stretch/>
        </p:blipFill>
        <p:spPr bwMode="auto">
          <a:xfrm>
            <a:off x="1138559" y="3012989"/>
            <a:ext cx="4391025" cy="3214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upgrad.com/f4b8d707-ade1-4d97-9178-781a27df500e-image_6-01%20(2).jpg">
            <a:extLst>
              <a:ext uri="{FF2B5EF4-FFF2-40B4-BE49-F238E27FC236}">
                <a16:creationId xmlns:a16="http://schemas.microsoft.com/office/drawing/2014/main" id="{68D5A9E5-9354-4FD5-A08F-6B7BD82BF0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25" b="31549"/>
          <a:stretch/>
        </p:blipFill>
        <p:spPr bwMode="auto">
          <a:xfrm>
            <a:off x="6662416" y="3019427"/>
            <a:ext cx="4391025" cy="32132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3382871-5373-4541-ACAE-BF839EB84B7D}"/>
                  </a:ext>
                </a:extLst>
              </p14:cNvPr>
              <p14:cNvContentPartPr/>
              <p14:nvPr/>
            </p14:nvContentPartPr>
            <p14:xfrm>
              <a:off x="6423480" y="2681640"/>
              <a:ext cx="5767200" cy="3685680"/>
            </p14:xfrm>
          </p:contentPart>
        </mc:Choice>
        <mc:Fallback>
          <p:pic>
            <p:nvPicPr>
              <p:cNvPr id="2" name="Ink 1">
                <a:extLst>
                  <a:ext uri="{FF2B5EF4-FFF2-40B4-BE49-F238E27FC236}">
                    <a16:creationId xmlns:a16="http://schemas.microsoft.com/office/drawing/2014/main" id="{63382871-5373-4541-ACAE-BF839EB84B7D}"/>
                  </a:ext>
                </a:extLst>
              </p:cNvPr>
              <p:cNvPicPr/>
              <p:nvPr/>
            </p:nvPicPr>
            <p:blipFill>
              <a:blip r:embed="rId5"/>
              <a:stretch>
                <a:fillRect/>
              </a:stretch>
            </p:blipFill>
            <p:spPr>
              <a:xfrm>
                <a:off x="6414120" y="2672280"/>
                <a:ext cx="5785920" cy="3704400"/>
              </a:xfrm>
              <a:prstGeom prst="rect">
                <a:avLst/>
              </a:prstGeom>
            </p:spPr>
          </p:pic>
        </mc:Fallback>
      </mc:AlternateContent>
    </p:spTree>
    <p:extLst>
      <p:ext uri="{BB962C8B-B14F-4D97-AF65-F5344CB8AC3E}">
        <p14:creationId xmlns:p14="http://schemas.microsoft.com/office/powerpoint/2010/main" val="350344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Based on Connectivity</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2" name="Picture 1">
            <a:extLst>
              <a:ext uri="{FF2B5EF4-FFF2-40B4-BE49-F238E27FC236}">
                <a16:creationId xmlns:a16="http://schemas.microsoft.com/office/drawing/2014/main" id="{E47BCA0F-AB68-42A0-BE8E-0F24940166B4}"/>
              </a:ext>
            </a:extLst>
          </p:cNvPr>
          <p:cNvPicPr>
            <a:picLocks noChangeAspect="1"/>
          </p:cNvPicPr>
          <p:nvPr/>
        </p:nvPicPr>
        <p:blipFill>
          <a:blip r:embed="rId2"/>
          <a:stretch>
            <a:fillRect/>
          </a:stretch>
        </p:blipFill>
        <p:spPr>
          <a:xfrm>
            <a:off x="717934" y="1303762"/>
            <a:ext cx="10756131" cy="474567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ED4793A-A6C9-4EE4-A55D-D73A72E7A161}"/>
                  </a:ext>
                </a:extLst>
              </p14:cNvPr>
              <p14:cNvContentPartPr/>
              <p14:nvPr/>
            </p14:nvContentPartPr>
            <p14:xfrm>
              <a:off x="6788880" y="2955240"/>
              <a:ext cx="1469880" cy="792360"/>
            </p14:xfrm>
          </p:contentPart>
        </mc:Choice>
        <mc:Fallback xmlns="">
          <p:pic>
            <p:nvPicPr>
              <p:cNvPr id="3" name="Ink 2">
                <a:extLst>
                  <a:ext uri="{FF2B5EF4-FFF2-40B4-BE49-F238E27FC236}">
                    <a16:creationId xmlns:a16="http://schemas.microsoft.com/office/drawing/2014/main" id="{5ED4793A-A6C9-4EE4-A55D-D73A72E7A161}"/>
                  </a:ext>
                </a:extLst>
              </p:cNvPr>
              <p:cNvPicPr/>
              <p:nvPr/>
            </p:nvPicPr>
            <p:blipFill>
              <a:blip r:embed="rId4"/>
              <a:stretch>
                <a:fillRect/>
              </a:stretch>
            </p:blipFill>
            <p:spPr>
              <a:xfrm>
                <a:off x="6779520" y="2945880"/>
                <a:ext cx="1488600" cy="811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E8696FB-1A73-44DB-88DF-4E58030347AA}"/>
                  </a:ext>
                </a:extLst>
              </p14:cNvPr>
              <p14:cNvContentPartPr/>
              <p14:nvPr/>
            </p14:nvContentPartPr>
            <p14:xfrm>
              <a:off x="1780560" y="1990800"/>
              <a:ext cx="9144720" cy="3965040"/>
            </p14:xfrm>
          </p:contentPart>
        </mc:Choice>
        <mc:Fallback>
          <p:pic>
            <p:nvPicPr>
              <p:cNvPr id="4" name="Ink 3">
                <a:extLst>
                  <a:ext uri="{FF2B5EF4-FFF2-40B4-BE49-F238E27FC236}">
                    <a16:creationId xmlns:a16="http://schemas.microsoft.com/office/drawing/2014/main" id="{7E8696FB-1A73-44DB-88DF-4E58030347AA}"/>
                  </a:ext>
                </a:extLst>
              </p:cNvPr>
              <p:cNvPicPr/>
              <p:nvPr/>
            </p:nvPicPr>
            <p:blipFill>
              <a:blip r:embed="rId6"/>
              <a:stretch>
                <a:fillRect/>
              </a:stretch>
            </p:blipFill>
            <p:spPr>
              <a:xfrm>
                <a:off x="1771200" y="1981440"/>
                <a:ext cx="9163440" cy="3983760"/>
              </a:xfrm>
              <a:prstGeom prst="rect">
                <a:avLst/>
              </a:prstGeom>
            </p:spPr>
          </p:pic>
        </mc:Fallback>
      </mc:AlternateContent>
    </p:spTree>
    <p:extLst>
      <p:ext uri="{BB962C8B-B14F-4D97-AF65-F5344CB8AC3E}">
        <p14:creationId xmlns:p14="http://schemas.microsoft.com/office/powerpoint/2010/main" val="3469200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sp>
        <p:nvSpPr>
          <p:cNvPr id="3" name="Rectangle 2">
            <a:extLst>
              <a:ext uri="{FF2B5EF4-FFF2-40B4-BE49-F238E27FC236}">
                <a16:creationId xmlns:a16="http://schemas.microsoft.com/office/drawing/2014/main" id="{93C62FBD-1F81-41A1-AE1A-6E7659DD5F94}"/>
              </a:ext>
            </a:extLst>
          </p:cNvPr>
          <p:cNvSpPr/>
          <p:nvPr/>
        </p:nvSpPr>
        <p:spPr>
          <a:xfrm>
            <a:off x="1513808" y="1270225"/>
            <a:ext cx="10152675" cy="2308324"/>
          </a:xfrm>
          <a:prstGeom prst="rect">
            <a:avLst/>
          </a:prstGeom>
        </p:spPr>
        <p:txBody>
          <a:bodyPr wrap="square">
            <a:spAutoFit/>
          </a:bodyPr>
          <a:lstStyle/>
          <a:p>
            <a:r>
              <a:rPr lang="en-US" sz="2400" b="1" dirty="0"/>
              <a:t>Neighbours</a:t>
            </a:r>
            <a:r>
              <a:rPr lang="en-US" sz="2400" dirty="0"/>
              <a:t>: If two nodes are adjacent to each other and connected by an edge, then those nodes are called neighbours.</a:t>
            </a:r>
          </a:p>
          <a:p>
            <a:r>
              <a:rPr lang="en-US" sz="2400" b="1" dirty="0"/>
              <a:t>Degree</a:t>
            </a:r>
            <a:r>
              <a:rPr lang="en-US" sz="2400" dirty="0"/>
              <a:t>: The number of edges that are connected to a node is called the degree of the node.</a:t>
            </a:r>
          </a:p>
          <a:p>
            <a:r>
              <a:rPr lang="en-US" sz="2400" dirty="0"/>
              <a:t>Let’s consider the following undirected graph. We will discuss how to determine the degree of each node.</a:t>
            </a:r>
          </a:p>
        </p:txBody>
      </p:sp>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4128813" y="3578549"/>
            <a:ext cx="3934374" cy="299126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324B134-7A1A-4D11-8FC6-C097CEA3779B}"/>
                  </a:ext>
                </a:extLst>
              </p14:cNvPr>
              <p14:cNvContentPartPr/>
              <p14:nvPr/>
            </p14:nvContentPartPr>
            <p14:xfrm>
              <a:off x="4781880" y="3352320"/>
              <a:ext cx="3308400" cy="2441160"/>
            </p14:xfrm>
          </p:contentPart>
        </mc:Choice>
        <mc:Fallback>
          <p:pic>
            <p:nvPicPr>
              <p:cNvPr id="2" name="Ink 1">
                <a:extLst>
                  <a:ext uri="{FF2B5EF4-FFF2-40B4-BE49-F238E27FC236}">
                    <a16:creationId xmlns:a16="http://schemas.microsoft.com/office/drawing/2014/main" id="{1324B134-7A1A-4D11-8FC6-C097CEA3779B}"/>
                  </a:ext>
                </a:extLst>
              </p:cNvPr>
              <p:cNvPicPr/>
              <p:nvPr/>
            </p:nvPicPr>
            <p:blipFill>
              <a:blip r:embed="rId4"/>
              <a:stretch>
                <a:fillRect/>
              </a:stretch>
            </p:blipFill>
            <p:spPr>
              <a:xfrm>
                <a:off x="4772520" y="3342960"/>
                <a:ext cx="3327120" cy="2459880"/>
              </a:xfrm>
              <a:prstGeom prst="rect">
                <a:avLst/>
              </a:prstGeom>
            </p:spPr>
          </p:pic>
        </mc:Fallback>
      </mc:AlternateContent>
    </p:spTree>
    <p:extLst>
      <p:ext uri="{BB962C8B-B14F-4D97-AF65-F5344CB8AC3E}">
        <p14:creationId xmlns:p14="http://schemas.microsoft.com/office/powerpoint/2010/main" val="145377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1513808" y="1270225"/>
            <a:ext cx="2476939" cy="1883193"/>
          </a:xfrm>
          <a:prstGeom prst="rect">
            <a:avLst/>
          </a:prstGeom>
        </p:spPr>
      </p:pic>
      <p:pic>
        <p:nvPicPr>
          <p:cNvPr id="2" name="Picture 1">
            <a:extLst>
              <a:ext uri="{FF2B5EF4-FFF2-40B4-BE49-F238E27FC236}">
                <a16:creationId xmlns:a16="http://schemas.microsoft.com/office/drawing/2014/main" id="{0348C3E4-CBCD-4652-A449-1966A6F4268D}"/>
              </a:ext>
            </a:extLst>
          </p:cNvPr>
          <p:cNvPicPr>
            <a:picLocks noChangeAspect="1"/>
          </p:cNvPicPr>
          <p:nvPr/>
        </p:nvPicPr>
        <p:blipFill>
          <a:blip r:embed="rId3"/>
          <a:stretch>
            <a:fillRect/>
          </a:stretch>
        </p:blipFill>
        <p:spPr>
          <a:xfrm>
            <a:off x="4400964" y="1246578"/>
            <a:ext cx="3047803" cy="3152002"/>
          </a:xfrm>
          <a:prstGeom prst="rect">
            <a:avLst/>
          </a:prstGeom>
        </p:spPr>
      </p:pic>
      <p:sp>
        <p:nvSpPr>
          <p:cNvPr id="4" name="Rectangle 3">
            <a:extLst>
              <a:ext uri="{FF2B5EF4-FFF2-40B4-BE49-F238E27FC236}">
                <a16:creationId xmlns:a16="http://schemas.microsoft.com/office/drawing/2014/main" id="{D8B2CF36-6D47-4D5B-9443-B1808767FEDA}"/>
              </a:ext>
            </a:extLst>
          </p:cNvPr>
          <p:cNvSpPr/>
          <p:nvPr/>
        </p:nvSpPr>
        <p:spPr>
          <a:xfrm>
            <a:off x="2053117" y="4398580"/>
            <a:ext cx="7743496" cy="2308324"/>
          </a:xfrm>
          <a:prstGeom prst="rect">
            <a:avLst/>
          </a:prstGeom>
        </p:spPr>
        <p:txBody>
          <a:bodyPr wrap="square">
            <a:spAutoFit/>
          </a:bodyPr>
          <a:lstStyle/>
          <a:p>
            <a:r>
              <a:rPr lang="en-US" sz="2400" dirty="0"/>
              <a:t>In case of directed graphs, the degree can be classified into:</a:t>
            </a:r>
          </a:p>
          <a:p>
            <a:pPr>
              <a:buFont typeface="Arial" panose="020B0604020202020204" pitchFamily="34" charset="0"/>
              <a:buChar char="•"/>
            </a:pPr>
            <a:r>
              <a:rPr lang="en-US" sz="2400" dirty="0"/>
              <a:t>In-degree: The number of incoming edges to a node</a:t>
            </a:r>
          </a:p>
          <a:p>
            <a:pPr>
              <a:buFont typeface="Arial" panose="020B0604020202020204" pitchFamily="34" charset="0"/>
              <a:buChar char="•"/>
            </a:pPr>
            <a:r>
              <a:rPr lang="en-US" sz="2400" dirty="0"/>
              <a:t>Out-degree: The number of outgoing edges from a node</a:t>
            </a:r>
          </a:p>
          <a:p>
            <a:r>
              <a:rPr lang="en-US" sz="2400" dirty="0"/>
              <a:t>For a directed graph:</a:t>
            </a:r>
            <a:br>
              <a:rPr lang="en-US" sz="2400" dirty="0"/>
            </a:br>
            <a:r>
              <a:rPr lang="en-US" sz="2400" dirty="0"/>
              <a:t>Degree = </a:t>
            </a:r>
            <a:r>
              <a:rPr lang="en-US" sz="2400" dirty="0" err="1"/>
              <a:t>InDegree</a:t>
            </a:r>
            <a:r>
              <a:rPr lang="en-US" sz="2400" dirty="0"/>
              <a:t>(the edges pointing to the vertex) + </a:t>
            </a:r>
            <a:r>
              <a:rPr lang="en-US" sz="2400" dirty="0" err="1"/>
              <a:t>OutDegree</a:t>
            </a:r>
            <a:r>
              <a:rPr lang="en-US" sz="2400" dirty="0"/>
              <a:t>(the edges pointing away from the vertex)</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82C1509-B829-4DCA-BBB4-E9F6F3CD40F8}"/>
                  </a:ext>
                </a:extLst>
              </p14:cNvPr>
              <p14:cNvContentPartPr/>
              <p14:nvPr/>
            </p14:nvContentPartPr>
            <p14:xfrm>
              <a:off x="1376280" y="575280"/>
              <a:ext cx="7828920" cy="6128280"/>
            </p14:xfrm>
          </p:contentPart>
        </mc:Choice>
        <mc:Fallback>
          <p:pic>
            <p:nvPicPr>
              <p:cNvPr id="3" name="Ink 2">
                <a:extLst>
                  <a:ext uri="{FF2B5EF4-FFF2-40B4-BE49-F238E27FC236}">
                    <a16:creationId xmlns:a16="http://schemas.microsoft.com/office/drawing/2014/main" id="{782C1509-B829-4DCA-BBB4-E9F6F3CD40F8}"/>
                  </a:ext>
                </a:extLst>
              </p:cNvPr>
              <p:cNvPicPr/>
              <p:nvPr/>
            </p:nvPicPr>
            <p:blipFill>
              <a:blip r:embed="rId5"/>
              <a:stretch>
                <a:fillRect/>
              </a:stretch>
            </p:blipFill>
            <p:spPr>
              <a:xfrm>
                <a:off x="1366920" y="565920"/>
                <a:ext cx="7847640" cy="6147000"/>
              </a:xfrm>
              <a:prstGeom prst="rect">
                <a:avLst/>
              </a:prstGeom>
            </p:spPr>
          </p:pic>
        </mc:Fallback>
      </mc:AlternateContent>
    </p:spTree>
    <p:extLst>
      <p:ext uri="{BB962C8B-B14F-4D97-AF65-F5344CB8AC3E}">
        <p14:creationId xmlns:p14="http://schemas.microsoft.com/office/powerpoint/2010/main" val="269179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FA179730-6247-4E3E-8CD8-ECB629EEB8AA}"/>
              </a:ext>
            </a:extLst>
          </p:cNvPr>
          <p:cNvPicPr>
            <a:picLocks noChangeAspect="1"/>
          </p:cNvPicPr>
          <p:nvPr/>
        </p:nvPicPr>
        <p:blipFill rotWithShape="1">
          <a:blip r:embed="rId2"/>
          <a:srcRect t="74623"/>
          <a:stretch/>
        </p:blipFill>
        <p:spPr>
          <a:xfrm>
            <a:off x="1513807" y="5555724"/>
            <a:ext cx="4370797" cy="467798"/>
          </a:xfrm>
          <a:prstGeom prst="rect">
            <a:avLst/>
          </a:prstGeom>
        </p:spPr>
      </p:pic>
      <p:pic>
        <p:nvPicPr>
          <p:cNvPr id="4" name="Picture 3">
            <a:extLst>
              <a:ext uri="{FF2B5EF4-FFF2-40B4-BE49-F238E27FC236}">
                <a16:creationId xmlns:a16="http://schemas.microsoft.com/office/drawing/2014/main" id="{73FC6DA6-1D2B-464C-85B9-ECC4AB461DE4}"/>
              </a:ext>
            </a:extLst>
          </p:cNvPr>
          <p:cNvPicPr>
            <a:picLocks noChangeAspect="1"/>
          </p:cNvPicPr>
          <p:nvPr/>
        </p:nvPicPr>
        <p:blipFill>
          <a:blip r:embed="rId3"/>
          <a:stretch>
            <a:fillRect/>
          </a:stretch>
        </p:blipFill>
        <p:spPr>
          <a:xfrm>
            <a:off x="1513807" y="3075036"/>
            <a:ext cx="4370797" cy="2531023"/>
          </a:xfrm>
          <a:prstGeom prst="rect">
            <a:avLst/>
          </a:prstGeom>
        </p:spPr>
      </p:pic>
      <p:pic>
        <p:nvPicPr>
          <p:cNvPr id="6" name="Picture 5">
            <a:extLst>
              <a:ext uri="{FF2B5EF4-FFF2-40B4-BE49-F238E27FC236}">
                <a16:creationId xmlns:a16="http://schemas.microsoft.com/office/drawing/2014/main" id="{3C6E1A11-751B-40CA-97F4-1B11B1785E81}"/>
              </a:ext>
            </a:extLst>
          </p:cNvPr>
          <p:cNvPicPr>
            <a:picLocks noChangeAspect="1"/>
          </p:cNvPicPr>
          <p:nvPr/>
        </p:nvPicPr>
        <p:blipFill>
          <a:blip r:embed="rId4"/>
          <a:stretch>
            <a:fillRect/>
          </a:stretch>
        </p:blipFill>
        <p:spPr>
          <a:xfrm>
            <a:off x="7292857" y="3160889"/>
            <a:ext cx="4377676" cy="2445170"/>
          </a:xfrm>
          <a:prstGeom prst="rect">
            <a:avLst/>
          </a:prstGeom>
        </p:spPr>
      </p:pic>
      <p:pic>
        <p:nvPicPr>
          <p:cNvPr id="10" name="Picture 9">
            <a:extLst>
              <a:ext uri="{FF2B5EF4-FFF2-40B4-BE49-F238E27FC236}">
                <a16:creationId xmlns:a16="http://schemas.microsoft.com/office/drawing/2014/main" id="{7B0AF35E-DF73-4932-8F22-A004429F6BF6}"/>
              </a:ext>
            </a:extLst>
          </p:cNvPr>
          <p:cNvPicPr>
            <a:picLocks noChangeAspect="1"/>
          </p:cNvPicPr>
          <p:nvPr/>
        </p:nvPicPr>
        <p:blipFill rotWithShape="1">
          <a:blip r:embed="rId5"/>
          <a:srcRect b="18961"/>
          <a:stretch/>
        </p:blipFill>
        <p:spPr>
          <a:xfrm>
            <a:off x="7292856" y="5592983"/>
            <a:ext cx="4370797" cy="369332"/>
          </a:xfrm>
          <a:prstGeom prst="rect">
            <a:avLst/>
          </a:prstGeom>
        </p:spPr>
      </p:pic>
      <p:sp>
        <p:nvSpPr>
          <p:cNvPr id="12" name="TextBox 11">
            <a:extLst>
              <a:ext uri="{FF2B5EF4-FFF2-40B4-BE49-F238E27FC236}">
                <a16:creationId xmlns:a16="http://schemas.microsoft.com/office/drawing/2014/main" id="{D3843DB7-AF6A-4AAB-8F6E-4E2B6F4415F8}"/>
              </a:ext>
            </a:extLst>
          </p:cNvPr>
          <p:cNvSpPr txBox="1"/>
          <p:nvPr/>
        </p:nvSpPr>
        <p:spPr>
          <a:xfrm>
            <a:off x="8312646" y="6099346"/>
            <a:ext cx="1905458" cy="369332"/>
          </a:xfrm>
          <a:prstGeom prst="rect">
            <a:avLst/>
          </a:prstGeom>
          <a:noFill/>
        </p:spPr>
        <p:txBody>
          <a:bodyPr wrap="none" rtlCol="0">
            <a:spAutoFit/>
          </a:bodyPr>
          <a:lstStyle/>
          <a:p>
            <a:r>
              <a:rPr lang="en-IN" dirty="0"/>
              <a:t>Not a Simple Path</a:t>
            </a:r>
          </a:p>
        </p:txBody>
      </p:sp>
      <p:sp>
        <p:nvSpPr>
          <p:cNvPr id="13" name="Rectangle 12">
            <a:extLst>
              <a:ext uri="{FF2B5EF4-FFF2-40B4-BE49-F238E27FC236}">
                <a16:creationId xmlns:a16="http://schemas.microsoft.com/office/drawing/2014/main" id="{4710515E-0FF4-49C1-902D-A892DCF717D3}"/>
              </a:ext>
            </a:extLst>
          </p:cNvPr>
          <p:cNvSpPr/>
          <p:nvPr/>
        </p:nvSpPr>
        <p:spPr>
          <a:xfrm>
            <a:off x="2518862" y="6135377"/>
            <a:ext cx="1956754" cy="369332"/>
          </a:xfrm>
          <a:prstGeom prst="rect">
            <a:avLst/>
          </a:prstGeom>
        </p:spPr>
        <p:txBody>
          <a:bodyPr wrap="none">
            <a:spAutoFit/>
          </a:bodyPr>
          <a:lstStyle/>
          <a:p>
            <a:r>
              <a:rPr lang="en-IN" dirty="0"/>
              <a:t>Also a Simple Path</a:t>
            </a:r>
          </a:p>
        </p:txBody>
      </p:sp>
      <p:pic>
        <p:nvPicPr>
          <p:cNvPr id="5" name="Picture 4">
            <a:extLst>
              <a:ext uri="{FF2B5EF4-FFF2-40B4-BE49-F238E27FC236}">
                <a16:creationId xmlns:a16="http://schemas.microsoft.com/office/drawing/2014/main" id="{5AD95E6D-16DF-4A15-85C7-F11B2AEF601C}"/>
              </a:ext>
            </a:extLst>
          </p:cNvPr>
          <p:cNvPicPr>
            <a:picLocks noChangeAspect="1"/>
          </p:cNvPicPr>
          <p:nvPr/>
        </p:nvPicPr>
        <p:blipFill>
          <a:blip r:embed="rId6"/>
          <a:stretch>
            <a:fillRect/>
          </a:stretch>
        </p:blipFill>
        <p:spPr>
          <a:xfrm>
            <a:off x="1513808" y="1103721"/>
            <a:ext cx="4370797" cy="1771897"/>
          </a:xfrm>
          <a:prstGeom prst="rect">
            <a:avLst/>
          </a:prstGeom>
        </p:spPr>
      </p:pic>
      <p:pic>
        <p:nvPicPr>
          <p:cNvPr id="11" name="Picture 10">
            <a:extLst>
              <a:ext uri="{FF2B5EF4-FFF2-40B4-BE49-F238E27FC236}">
                <a16:creationId xmlns:a16="http://schemas.microsoft.com/office/drawing/2014/main" id="{BE4DF786-BAE9-4C08-849E-2F7CEB987782}"/>
              </a:ext>
            </a:extLst>
          </p:cNvPr>
          <p:cNvPicPr>
            <a:picLocks noChangeAspect="1"/>
          </p:cNvPicPr>
          <p:nvPr/>
        </p:nvPicPr>
        <p:blipFill>
          <a:blip r:embed="rId7"/>
          <a:stretch>
            <a:fillRect/>
          </a:stretch>
        </p:blipFill>
        <p:spPr>
          <a:xfrm>
            <a:off x="7299736" y="1103721"/>
            <a:ext cx="4370797" cy="1771897"/>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0CF123EC-19F5-4F51-A414-64F36DBAC2A7}"/>
                  </a:ext>
                </a:extLst>
              </p14:cNvPr>
              <p14:cNvContentPartPr/>
              <p14:nvPr/>
            </p14:nvContentPartPr>
            <p14:xfrm>
              <a:off x="5615280" y="3967560"/>
              <a:ext cx="883440" cy="400320"/>
            </p14:xfrm>
          </p:contentPart>
        </mc:Choice>
        <mc:Fallback xmlns="">
          <p:pic>
            <p:nvPicPr>
              <p:cNvPr id="3" name="Ink 2">
                <a:extLst>
                  <a:ext uri="{FF2B5EF4-FFF2-40B4-BE49-F238E27FC236}">
                    <a16:creationId xmlns:a16="http://schemas.microsoft.com/office/drawing/2014/main" id="{0CF123EC-19F5-4F51-A414-64F36DBAC2A7}"/>
                  </a:ext>
                </a:extLst>
              </p:cNvPr>
              <p:cNvPicPr/>
              <p:nvPr/>
            </p:nvPicPr>
            <p:blipFill>
              <a:blip r:embed="rId9"/>
              <a:stretch>
                <a:fillRect/>
              </a:stretch>
            </p:blipFill>
            <p:spPr>
              <a:xfrm>
                <a:off x="5605920" y="3958200"/>
                <a:ext cx="90216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505F0B39-C47C-415F-BE96-4BD317B572D8}"/>
                  </a:ext>
                </a:extLst>
              </p14:cNvPr>
              <p14:cNvContentPartPr/>
              <p14:nvPr/>
            </p14:nvContentPartPr>
            <p14:xfrm>
              <a:off x="1433520" y="1528200"/>
              <a:ext cx="9854280" cy="5217480"/>
            </p14:xfrm>
          </p:contentPart>
        </mc:Choice>
        <mc:Fallback>
          <p:pic>
            <p:nvPicPr>
              <p:cNvPr id="8" name="Ink 7">
                <a:extLst>
                  <a:ext uri="{FF2B5EF4-FFF2-40B4-BE49-F238E27FC236}">
                    <a16:creationId xmlns:a16="http://schemas.microsoft.com/office/drawing/2014/main" id="{505F0B39-C47C-415F-BE96-4BD317B572D8}"/>
                  </a:ext>
                </a:extLst>
              </p:cNvPr>
              <p:cNvPicPr/>
              <p:nvPr/>
            </p:nvPicPr>
            <p:blipFill>
              <a:blip r:embed="rId11"/>
              <a:stretch>
                <a:fillRect/>
              </a:stretch>
            </p:blipFill>
            <p:spPr>
              <a:xfrm>
                <a:off x="1424160" y="1518840"/>
                <a:ext cx="9873000" cy="5236200"/>
              </a:xfrm>
              <a:prstGeom prst="rect">
                <a:avLst/>
              </a:prstGeom>
            </p:spPr>
          </p:pic>
        </mc:Fallback>
      </mc:AlternateContent>
    </p:spTree>
    <p:extLst>
      <p:ext uri="{BB962C8B-B14F-4D97-AF65-F5344CB8AC3E}">
        <p14:creationId xmlns:p14="http://schemas.microsoft.com/office/powerpoint/2010/main" val="4874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9" name="Picture 8">
            <a:extLst>
              <a:ext uri="{FF2B5EF4-FFF2-40B4-BE49-F238E27FC236}">
                <a16:creationId xmlns:a16="http://schemas.microsoft.com/office/drawing/2014/main" id="{D685971B-86A2-47DB-8F7D-DDEF3C685C03}"/>
              </a:ext>
            </a:extLst>
          </p:cNvPr>
          <p:cNvPicPr>
            <a:picLocks noChangeAspect="1"/>
          </p:cNvPicPr>
          <p:nvPr/>
        </p:nvPicPr>
        <p:blipFill>
          <a:blip r:embed="rId2"/>
          <a:stretch>
            <a:fillRect/>
          </a:stretch>
        </p:blipFill>
        <p:spPr>
          <a:xfrm>
            <a:off x="2150579" y="1158820"/>
            <a:ext cx="4372585" cy="1528192"/>
          </a:xfrm>
          <a:prstGeom prst="rect">
            <a:avLst/>
          </a:prstGeom>
        </p:spPr>
      </p:pic>
      <p:pic>
        <p:nvPicPr>
          <p:cNvPr id="15" name="Picture 14">
            <a:extLst>
              <a:ext uri="{FF2B5EF4-FFF2-40B4-BE49-F238E27FC236}">
                <a16:creationId xmlns:a16="http://schemas.microsoft.com/office/drawing/2014/main" id="{90FAE6C8-27B9-4B94-8DD3-C5F971265415}"/>
              </a:ext>
            </a:extLst>
          </p:cNvPr>
          <p:cNvPicPr>
            <a:picLocks noChangeAspect="1"/>
          </p:cNvPicPr>
          <p:nvPr/>
        </p:nvPicPr>
        <p:blipFill>
          <a:blip r:embed="rId3"/>
          <a:stretch>
            <a:fillRect/>
          </a:stretch>
        </p:blipFill>
        <p:spPr>
          <a:xfrm>
            <a:off x="2527066" y="2992567"/>
            <a:ext cx="3474562" cy="2906486"/>
          </a:xfrm>
          <a:prstGeom prst="rect">
            <a:avLst/>
          </a:prstGeom>
        </p:spPr>
      </p:pic>
      <p:pic>
        <p:nvPicPr>
          <p:cNvPr id="16" name="Picture 15">
            <a:extLst>
              <a:ext uri="{FF2B5EF4-FFF2-40B4-BE49-F238E27FC236}">
                <a16:creationId xmlns:a16="http://schemas.microsoft.com/office/drawing/2014/main" id="{26E0DF14-95C6-4F04-A21D-12A89897013C}"/>
              </a:ext>
            </a:extLst>
          </p:cNvPr>
          <p:cNvPicPr>
            <a:picLocks noChangeAspect="1"/>
          </p:cNvPicPr>
          <p:nvPr/>
        </p:nvPicPr>
        <p:blipFill>
          <a:blip r:embed="rId4"/>
          <a:stretch>
            <a:fillRect/>
          </a:stretch>
        </p:blipFill>
        <p:spPr>
          <a:xfrm>
            <a:off x="7159935" y="1158820"/>
            <a:ext cx="4665501" cy="847843"/>
          </a:xfrm>
          <a:prstGeom prst="rect">
            <a:avLst/>
          </a:prstGeom>
        </p:spPr>
      </p:pic>
      <p:pic>
        <p:nvPicPr>
          <p:cNvPr id="17" name="Picture 16">
            <a:extLst>
              <a:ext uri="{FF2B5EF4-FFF2-40B4-BE49-F238E27FC236}">
                <a16:creationId xmlns:a16="http://schemas.microsoft.com/office/drawing/2014/main" id="{5B5DD1E0-0B62-43C3-911F-0B9F96FF9FB5}"/>
              </a:ext>
            </a:extLst>
          </p:cNvPr>
          <p:cNvPicPr>
            <a:picLocks noChangeAspect="1"/>
          </p:cNvPicPr>
          <p:nvPr/>
        </p:nvPicPr>
        <p:blipFill>
          <a:blip r:embed="rId5"/>
          <a:stretch>
            <a:fillRect/>
          </a:stretch>
        </p:blipFill>
        <p:spPr>
          <a:xfrm>
            <a:off x="7159935" y="2029695"/>
            <a:ext cx="4665501" cy="657317"/>
          </a:xfrm>
          <a:prstGeom prst="rect">
            <a:avLst/>
          </a:prstGeom>
        </p:spPr>
      </p:pic>
      <p:pic>
        <p:nvPicPr>
          <p:cNvPr id="18" name="Picture 17">
            <a:extLst>
              <a:ext uri="{FF2B5EF4-FFF2-40B4-BE49-F238E27FC236}">
                <a16:creationId xmlns:a16="http://schemas.microsoft.com/office/drawing/2014/main" id="{3DE5C7DA-4A72-4AAC-BFB1-8597111318D5}"/>
              </a:ext>
            </a:extLst>
          </p:cNvPr>
          <p:cNvPicPr>
            <a:picLocks noChangeAspect="1"/>
          </p:cNvPicPr>
          <p:nvPr/>
        </p:nvPicPr>
        <p:blipFill>
          <a:blip r:embed="rId6"/>
          <a:stretch>
            <a:fillRect/>
          </a:stretch>
        </p:blipFill>
        <p:spPr>
          <a:xfrm>
            <a:off x="8099903" y="2992567"/>
            <a:ext cx="3130062" cy="2906486"/>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8A3D43A4-BA0A-4C85-8540-05FEFC89BB12}"/>
                  </a:ext>
                </a:extLst>
              </p14:cNvPr>
              <p14:cNvContentPartPr/>
              <p14:nvPr/>
            </p14:nvContentPartPr>
            <p14:xfrm>
              <a:off x="3403080" y="2754000"/>
              <a:ext cx="138960" cy="158040"/>
            </p14:xfrm>
          </p:contentPart>
        </mc:Choice>
        <mc:Fallback xmlns="">
          <p:pic>
            <p:nvPicPr>
              <p:cNvPr id="2" name="Ink 1">
                <a:extLst>
                  <a:ext uri="{FF2B5EF4-FFF2-40B4-BE49-F238E27FC236}">
                    <a16:creationId xmlns:a16="http://schemas.microsoft.com/office/drawing/2014/main" id="{8A3D43A4-BA0A-4C85-8540-05FEFC89BB12}"/>
                  </a:ext>
                </a:extLst>
              </p:cNvPr>
              <p:cNvPicPr/>
              <p:nvPr/>
            </p:nvPicPr>
            <p:blipFill>
              <a:blip r:embed="rId8"/>
              <a:stretch>
                <a:fillRect/>
              </a:stretch>
            </p:blipFill>
            <p:spPr>
              <a:xfrm>
                <a:off x="3393720" y="2744640"/>
                <a:ext cx="1576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149DA720-E084-4CF5-8E41-FC2B072D4B8E}"/>
                  </a:ext>
                </a:extLst>
              </p14:cNvPr>
              <p14:cNvContentPartPr/>
              <p14:nvPr/>
            </p14:nvContentPartPr>
            <p14:xfrm>
              <a:off x="1628280" y="1043280"/>
              <a:ext cx="7575120" cy="3015360"/>
            </p14:xfrm>
          </p:contentPart>
        </mc:Choice>
        <mc:Fallback>
          <p:pic>
            <p:nvPicPr>
              <p:cNvPr id="3" name="Ink 2">
                <a:extLst>
                  <a:ext uri="{FF2B5EF4-FFF2-40B4-BE49-F238E27FC236}">
                    <a16:creationId xmlns:a16="http://schemas.microsoft.com/office/drawing/2014/main" id="{149DA720-E084-4CF5-8E41-FC2B072D4B8E}"/>
                  </a:ext>
                </a:extLst>
              </p:cNvPr>
              <p:cNvPicPr/>
              <p:nvPr/>
            </p:nvPicPr>
            <p:blipFill>
              <a:blip r:embed="rId10"/>
              <a:stretch>
                <a:fillRect/>
              </a:stretch>
            </p:blipFill>
            <p:spPr>
              <a:xfrm>
                <a:off x="1618920" y="1033920"/>
                <a:ext cx="7593840" cy="3034080"/>
              </a:xfrm>
              <a:prstGeom prst="rect">
                <a:avLst/>
              </a:prstGeom>
            </p:spPr>
          </p:pic>
        </mc:Fallback>
      </mc:AlternateContent>
    </p:spTree>
    <p:extLst>
      <p:ext uri="{BB962C8B-B14F-4D97-AF65-F5344CB8AC3E}">
        <p14:creationId xmlns:p14="http://schemas.microsoft.com/office/powerpoint/2010/main" val="127057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5E4406EC-051E-4814-BD02-3643B56B2F53}"/>
              </a:ext>
            </a:extLst>
          </p:cNvPr>
          <p:cNvPicPr>
            <a:picLocks noChangeAspect="1"/>
          </p:cNvPicPr>
          <p:nvPr/>
        </p:nvPicPr>
        <p:blipFill>
          <a:blip r:embed="rId2"/>
          <a:stretch>
            <a:fillRect/>
          </a:stretch>
        </p:blipFill>
        <p:spPr>
          <a:xfrm>
            <a:off x="1513808" y="1094634"/>
            <a:ext cx="5375723" cy="1200318"/>
          </a:xfrm>
          <a:prstGeom prst="rect">
            <a:avLst/>
          </a:prstGeom>
        </p:spPr>
      </p:pic>
      <p:pic>
        <p:nvPicPr>
          <p:cNvPr id="3" name="Picture 2">
            <a:extLst>
              <a:ext uri="{FF2B5EF4-FFF2-40B4-BE49-F238E27FC236}">
                <a16:creationId xmlns:a16="http://schemas.microsoft.com/office/drawing/2014/main" id="{42CFF737-A4F7-4732-981D-B38D30936B99}"/>
              </a:ext>
            </a:extLst>
          </p:cNvPr>
          <p:cNvPicPr>
            <a:picLocks noChangeAspect="1"/>
          </p:cNvPicPr>
          <p:nvPr/>
        </p:nvPicPr>
        <p:blipFill>
          <a:blip r:embed="rId3"/>
          <a:stretch>
            <a:fillRect/>
          </a:stretch>
        </p:blipFill>
        <p:spPr>
          <a:xfrm>
            <a:off x="2063518" y="2538695"/>
            <a:ext cx="3238952" cy="3010320"/>
          </a:xfrm>
          <a:prstGeom prst="rect">
            <a:avLst/>
          </a:prstGeom>
        </p:spPr>
      </p:pic>
      <p:pic>
        <p:nvPicPr>
          <p:cNvPr id="4" name="Picture 3">
            <a:extLst>
              <a:ext uri="{FF2B5EF4-FFF2-40B4-BE49-F238E27FC236}">
                <a16:creationId xmlns:a16="http://schemas.microsoft.com/office/drawing/2014/main" id="{844AC9B9-5C7B-4510-8AC2-37D11B4AE85A}"/>
              </a:ext>
            </a:extLst>
          </p:cNvPr>
          <p:cNvPicPr>
            <a:picLocks noChangeAspect="1"/>
          </p:cNvPicPr>
          <p:nvPr/>
        </p:nvPicPr>
        <p:blipFill>
          <a:blip r:embed="rId4"/>
          <a:stretch>
            <a:fillRect/>
          </a:stretch>
        </p:blipFill>
        <p:spPr>
          <a:xfrm>
            <a:off x="7220607" y="2538695"/>
            <a:ext cx="3894088" cy="3010320"/>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E09F7F4A-578E-480F-8A8F-4A32102C9D73}"/>
                  </a:ext>
                </a:extLst>
              </p14:cNvPr>
              <p14:cNvContentPartPr/>
              <p14:nvPr/>
            </p14:nvContentPartPr>
            <p14:xfrm>
              <a:off x="1567800" y="4470480"/>
              <a:ext cx="9578520" cy="1251000"/>
            </p14:xfrm>
          </p:contentPart>
        </mc:Choice>
        <mc:Fallback>
          <p:pic>
            <p:nvPicPr>
              <p:cNvPr id="5" name="Ink 4">
                <a:extLst>
                  <a:ext uri="{FF2B5EF4-FFF2-40B4-BE49-F238E27FC236}">
                    <a16:creationId xmlns:a16="http://schemas.microsoft.com/office/drawing/2014/main" id="{E09F7F4A-578E-480F-8A8F-4A32102C9D73}"/>
                  </a:ext>
                </a:extLst>
              </p:cNvPr>
              <p:cNvPicPr/>
              <p:nvPr/>
            </p:nvPicPr>
            <p:blipFill>
              <a:blip r:embed="rId6"/>
              <a:stretch>
                <a:fillRect/>
              </a:stretch>
            </p:blipFill>
            <p:spPr>
              <a:xfrm>
                <a:off x="1558440" y="4461120"/>
                <a:ext cx="9597240" cy="1269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FE9D952A-347A-481F-8692-B6980FF4A2C9}"/>
                  </a:ext>
                </a:extLst>
              </p14:cNvPr>
              <p14:cNvContentPartPr/>
              <p14:nvPr/>
            </p14:nvContentPartPr>
            <p14:xfrm>
              <a:off x="6647400" y="2134440"/>
              <a:ext cx="3979800" cy="2494800"/>
            </p14:xfrm>
          </p:contentPart>
        </mc:Choice>
        <mc:Fallback>
          <p:pic>
            <p:nvPicPr>
              <p:cNvPr id="6" name="Ink 5">
                <a:extLst>
                  <a:ext uri="{FF2B5EF4-FFF2-40B4-BE49-F238E27FC236}">
                    <a16:creationId xmlns:a16="http://schemas.microsoft.com/office/drawing/2014/main" id="{FE9D952A-347A-481F-8692-B6980FF4A2C9}"/>
                  </a:ext>
                </a:extLst>
              </p:cNvPr>
              <p:cNvPicPr/>
              <p:nvPr/>
            </p:nvPicPr>
            <p:blipFill>
              <a:blip r:embed="rId8"/>
              <a:stretch>
                <a:fillRect/>
              </a:stretch>
            </p:blipFill>
            <p:spPr>
              <a:xfrm>
                <a:off x="6638040" y="2125080"/>
                <a:ext cx="3998520" cy="2513520"/>
              </a:xfrm>
              <a:prstGeom prst="rect">
                <a:avLst/>
              </a:prstGeom>
            </p:spPr>
          </p:pic>
        </mc:Fallback>
      </mc:AlternateContent>
    </p:spTree>
    <p:extLst>
      <p:ext uri="{BB962C8B-B14F-4D97-AF65-F5344CB8AC3E}">
        <p14:creationId xmlns:p14="http://schemas.microsoft.com/office/powerpoint/2010/main" val="509277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5" name="Picture 4">
            <a:extLst>
              <a:ext uri="{FF2B5EF4-FFF2-40B4-BE49-F238E27FC236}">
                <a16:creationId xmlns:a16="http://schemas.microsoft.com/office/drawing/2014/main" id="{E93897E2-9BF5-4E5D-8BAB-F83BEEDCD099}"/>
              </a:ext>
            </a:extLst>
          </p:cNvPr>
          <p:cNvPicPr>
            <a:picLocks noChangeAspect="1"/>
          </p:cNvPicPr>
          <p:nvPr/>
        </p:nvPicPr>
        <p:blipFill>
          <a:blip r:embed="rId2"/>
          <a:stretch>
            <a:fillRect/>
          </a:stretch>
        </p:blipFill>
        <p:spPr>
          <a:xfrm>
            <a:off x="3394523" y="859620"/>
            <a:ext cx="6553518" cy="3671766"/>
          </a:xfrm>
          <a:prstGeom prst="rect">
            <a:avLst/>
          </a:prstGeom>
        </p:spPr>
      </p:pic>
      <p:pic>
        <p:nvPicPr>
          <p:cNvPr id="6" name="Picture 5">
            <a:extLst>
              <a:ext uri="{FF2B5EF4-FFF2-40B4-BE49-F238E27FC236}">
                <a16:creationId xmlns:a16="http://schemas.microsoft.com/office/drawing/2014/main" id="{F34CDE48-319F-4CEF-A7AB-F095F9B31C04}"/>
              </a:ext>
            </a:extLst>
          </p:cNvPr>
          <p:cNvPicPr>
            <a:picLocks noChangeAspect="1"/>
          </p:cNvPicPr>
          <p:nvPr/>
        </p:nvPicPr>
        <p:blipFill>
          <a:blip r:embed="rId3"/>
          <a:stretch>
            <a:fillRect/>
          </a:stretch>
        </p:blipFill>
        <p:spPr>
          <a:xfrm>
            <a:off x="3394523" y="4724141"/>
            <a:ext cx="6553518" cy="655088"/>
          </a:xfrm>
          <a:prstGeom prst="rect">
            <a:avLst/>
          </a:prstGeom>
        </p:spPr>
      </p:pic>
      <p:pic>
        <p:nvPicPr>
          <p:cNvPr id="8" name="Picture 7">
            <a:extLst>
              <a:ext uri="{FF2B5EF4-FFF2-40B4-BE49-F238E27FC236}">
                <a16:creationId xmlns:a16="http://schemas.microsoft.com/office/drawing/2014/main" id="{A9A9A466-24D0-45BA-B9DB-C848803F01A6}"/>
              </a:ext>
            </a:extLst>
          </p:cNvPr>
          <p:cNvPicPr>
            <a:picLocks noChangeAspect="1"/>
          </p:cNvPicPr>
          <p:nvPr/>
        </p:nvPicPr>
        <p:blipFill>
          <a:blip r:embed="rId4"/>
          <a:stretch>
            <a:fillRect/>
          </a:stretch>
        </p:blipFill>
        <p:spPr>
          <a:xfrm>
            <a:off x="7809380" y="5561891"/>
            <a:ext cx="4277322" cy="1276528"/>
          </a:xfrm>
          <a:prstGeom prst="rect">
            <a:avLst/>
          </a:prstGeom>
        </p:spPr>
      </p:pic>
      <p:pic>
        <p:nvPicPr>
          <p:cNvPr id="9" name="Picture 8">
            <a:extLst>
              <a:ext uri="{FF2B5EF4-FFF2-40B4-BE49-F238E27FC236}">
                <a16:creationId xmlns:a16="http://schemas.microsoft.com/office/drawing/2014/main" id="{FC8BA8CF-E5E0-40DC-B4F0-B7195F0E8E91}"/>
              </a:ext>
            </a:extLst>
          </p:cNvPr>
          <p:cNvPicPr>
            <a:picLocks noChangeAspect="1"/>
          </p:cNvPicPr>
          <p:nvPr/>
        </p:nvPicPr>
        <p:blipFill>
          <a:blip r:embed="rId5"/>
          <a:stretch>
            <a:fillRect/>
          </a:stretch>
        </p:blipFill>
        <p:spPr>
          <a:xfrm>
            <a:off x="674756" y="5610553"/>
            <a:ext cx="5439534" cy="1028844"/>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6AFBDBF7-D8B9-48A5-8B3B-89263162FA07}"/>
                  </a:ext>
                </a:extLst>
              </p14:cNvPr>
              <p14:cNvContentPartPr/>
              <p14:nvPr/>
            </p14:nvContentPartPr>
            <p14:xfrm>
              <a:off x="1068480" y="414720"/>
              <a:ext cx="2423520" cy="4292280"/>
            </p14:xfrm>
          </p:contentPart>
        </mc:Choice>
        <mc:Fallback>
          <p:pic>
            <p:nvPicPr>
              <p:cNvPr id="2" name="Ink 1">
                <a:extLst>
                  <a:ext uri="{FF2B5EF4-FFF2-40B4-BE49-F238E27FC236}">
                    <a16:creationId xmlns:a16="http://schemas.microsoft.com/office/drawing/2014/main" id="{6AFBDBF7-D8B9-48A5-8B3B-89263162FA07}"/>
                  </a:ext>
                </a:extLst>
              </p:cNvPr>
              <p:cNvPicPr/>
              <p:nvPr/>
            </p:nvPicPr>
            <p:blipFill>
              <a:blip r:embed="rId7"/>
              <a:stretch>
                <a:fillRect/>
              </a:stretch>
            </p:blipFill>
            <p:spPr>
              <a:xfrm>
                <a:off x="1059120" y="405360"/>
                <a:ext cx="2442240" cy="4311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DEA6B051-F7EC-4EE0-A6CB-9B0CBDE7EC64}"/>
                  </a:ext>
                </a:extLst>
              </p14:cNvPr>
              <p14:cNvContentPartPr/>
              <p14:nvPr/>
            </p14:nvContentPartPr>
            <p14:xfrm>
              <a:off x="1574640" y="1588680"/>
              <a:ext cx="10448640" cy="5104800"/>
            </p14:xfrm>
          </p:contentPart>
        </mc:Choice>
        <mc:Fallback>
          <p:pic>
            <p:nvPicPr>
              <p:cNvPr id="3" name="Ink 2">
                <a:extLst>
                  <a:ext uri="{FF2B5EF4-FFF2-40B4-BE49-F238E27FC236}">
                    <a16:creationId xmlns:a16="http://schemas.microsoft.com/office/drawing/2014/main" id="{DEA6B051-F7EC-4EE0-A6CB-9B0CBDE7EC64}"/>
                  </a:ext>
                </a:extLst>
              </p:cNvPr>
              <p:cNvPicPr/>
              <p:nvPr/>
            </p:nvPicPr>
            <p:blipFill>
              <a:blip r:embed="rId9"/>
              <a:stretch>
                <a:fillRect/>
              </a:stretch>
            </p:blipFill>
            <p:spPr>
              <a:xfrm>
                <a:off x="1565280" y="1579320"/>
                <a:ext cx="10467360" cy="5123520"/>
              </a:xfrm>
              <a:prstGeom prst="rect">
                <a:avLst/>
              </a:prstGeom>
            </p:spPr>
          </p:pic>
        </mc:Fallback>
      </mc:AlternateContent>
    </p:spTree>
    <p:extLst>
      <p:ext uri="{BB962C8B-B14F-4D97-AF65-F5344CB8AC3E}">
        <p14:creationId xmlns:p14="http://schemas.microsoft.com/office/powerpoint/2010/main" val="70772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B1AE49C0-87CE-416A-85E6-8841A6390B70}"/>
              </a:ext>
            </a:extLst>
          </p:cNvPr>
          <p:cNvPicPr>
            <a:picLocks noChangeAspect="1"/>
          </p:cNvPicPr>
          <p:nvPr/>
        </p:nvPicPr>
        <p:blipFill>
          <a:blip r:embed="rId2"/>
          <a:stretch>
            <a:fillRect/>
          </a:stretch>
        </p:blipFill>
        <p:spPr>
          <a:xfrm>
            <a:off x="1277007" y="1270224"/>
            <a:ext cx="5502165" cy="5216213"/>
          </a:xfrm>
          <a:prstGeom prst="rect">
            <a:avLst/>
          </a:prstGeom>
        </p:spPr>
      </p:pic>
      <p:pic>
        <p:nvPicPr>
          <p:cNvPr id="3" name="Picture 2">
            <a:extLst>
              <a:ext uri="{FF2B5EF4-FFF2-40B4-BE49-F238E27FC236}">
                <a16:creationId xmlns:a16="http://schemas.microsoft.com/office/drawing/2014/main" id="{8AF4B1CB-F987-4E49-B8E3-1F8C1F60A537}"/>
              </a:ext>
            </a:extLst>
          </p:cNvPr>
          <p:cNvPicPr>
            <a:picLocks noChangeAspect="1"/>
          </p:cNvPicPr>
          <p:nvPr/>
        </p:nvPicPr>
        <p:blipFill>
          <a:blip r:embed="rId3"/>
          <a:stretch>
            <a:fillRect/>
          </a:stretch>
        </p:blipFill>
        <p:spPr>
          <a:xfrm>
            <a:off x="7829817" y="3917744"/>
            <a:ext cx="4081077" cy="2573825"/>
          </a:xfrm>
          <a:prstGeom prst="rect">
            <a:avLst/>
          </a:prstGeom>
        </p:spPr>
      </p:pic>
      <p:pic>
        <p:nvPicPr>
          <p:cNvPr id="10" name="Picture 9">
            <a:extLst>
              <a:ext uri="{FF2B5EF4-FFF2-40B4-BE49-F238E27FC236}">
                <a16:creationId xmlns:a16="http://schemas.microsoft.com/office/drawing/2014/main" id="{D8517947-8A76-4B22-8E28-A5651B6EC48C}"/>
              </a:ext>
            </a:extLst>
          </p:cNvPr>
          <p:cNvPicPr>
            <a:picLocks noChangeAspect="1"/>
          </p:cNvPicPr>
          <p:nvPr/>
        </p:nvPicPr>
        <p:blipFill>
          <a:blip r:embed="rId4"/>
          <a:stretch>
            <a:fillRect/>
          </a:stretch>
        </p:blipFill>
        <p:spPr>
          <a:xfrm>
            <a:off x="7829818" y="1270224"/>
            <a:ext cx="4081076" cy="2471364"/>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FF09CB8E-74B6-4DC8-830B-F7B60CB2EDB2}"/>
                  </a:ext>
                </a:extLst>
              </p14:cNvPr>
              <p14:cNvContentPartPr/>
              <p14:nvPr/>
            </p14:nvContentPartPr>
            <p14:xfrm>
              <a:off x="1179360" y="905040"/>
              <a:ext cx="3060360" cy="3499560"/>
            </p14:xfrm>
          </p:contentPart>
        </mc:Choice>
        <mc:Fallback>
          <p:pic>
            <p:nvPicPr>
              <p:cNvPr id="4" name="Ink 3">
                <a:extLst>
                  <a:ext uri="{FF2B5EF4-FFF2-40B4-BE49-F238E27FC236}">
                    <a16:creationId xmlns:a16="http://schemas.microsoft.com/office/drawing/2014/main" id="{FF09CB8E-74B6-4DC8-830B-F7B60CB2EDB2}"/>
                  </a:ext>
                </a:extLst>
              </p:cNvPr>
              <p:cNvPicPr/>
              <p:nvPr/>
            </p:nvPicPr>
            <p:blipFill>
              <a:blip r:embed="rId6"/>
              <a:stretch>
                <a:fillRect/>
              </a:stretch>
            </p:blipFill>
            <p:spPr>
              <a:xfrm>
                <a:off x="1170000" y="895680"/>
                <a:ext cx="3079080" cy="3518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136DDE42-478F-44BD-B10B-A5F13C73C3A7}"/>
                  </a:ext>
                </a:extLst>
              </p14:cNvPr>
              <p14:cNvContentPartPr/>
              <p14:nvPr/>
            </p14:nvContentPartPr>
            <p14:xfrm>
              <a:off x="6501600" y="4471560"/>
              <a:ext cx="1418760" cy="170640"/>
            </p14:xfrm>
          </p:contentPart>
        </mc:Choice>
        <mc:Fallback>
          <p:pic>
            <p:nvPicPr>
              <p:cNvPr id="5" name="Ink 4">
                <a:extLst>
                  <a:ext uri="{FF2B5EF4-FFF2-40B4-BE49-F238E27FC236}">
                    <a16:creationId xmlns:a16="http://schemas.microsoft.com/office/drawing/2014/main" id="{136DDE42-478F-44BD-B10B-A5F13C73C3A7}"/>
                  </a:ext>
                </a:extLst>
              </p:cNvPr>
              <p:cNvPicPr/>
              <p:nvPr/>
            </p:nvPicPr>
            <p:blipFill>
              <a:blip r:embed="rId8"/>
              <a:stretch>
                <a:fillRect/>
              </a:stretch>
            </p:blipFill>
            <p:spPr>
              <a:xfrm>
                <a:off x="6492240" y="4462200"/>
                <a:ext cx="1437480" cy="189360"/>
              </a:xfrm>
              <a:prstGeom prst="rect">
                <a:avLst/>
              </a:prstGeom>
            </p:spPr>
          </p:pic>
        </mc:Fallback>
      </mc:AlternateContent>
    </p:spTree>
    <p:extLst>
      <p:ext uri="{BB962C8B-B14F-4D97-AF65-F5344CB8AC3E}">
        <p14:creationId xmlns:p14="http://schemas.microsoft.com/office/powerpoint/2010/main" val="104650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8" name="Picture 7">
            <a:extLst>
              <a:ext uri="{FF2B5EF4-FFF2-40B4-BE49-F238E27FC236}">
                <a16:creationId xmlns:a16="http://schemas.microsoft.com/office/drawing/2014/main" id="{0E77C47F-0F33-4881-93EB-64BA64ABC250}"/>
              </a:ext>
            </a:extLst>
          </p:cNvPr>
          <p:cNvPicPr>
            <a:picLocks noChangeAspect="1"/>
          </p:cNvPicPr>
          <p:nvPr/>
        </p:nvPicPr>
        <p:blipFill>
          <a:blip r:embed="rId2"/>
          <a:stretch>
            <a:fillRect/>
          </a:stretch>
        </p:blipFill>
        <p:spPr>
          <a:xfrm>
            <a:off x="4081965" y="1270225"/>
            <a:ext cx="4882398" cy="2842431"/>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78354D1-9BB1-49A0-AF34-1433AE16DD8D}"/>
                  </a:ext>
                </a:extLst>
              </p14:cNvPr>
              <p14:cNvContentPartPr/>
              <p14:nvPr/>
            </p14:nvContentPartPr>
            <p14:xfrm>
              <a:off x="4943520" y="1788120"/>
              <a:ext cx="3379320" cy="543960"/>
            </p14:xfrm>
          </p:contentPart>
        </mc:Choice>
        <mc:Fallback>
          <p:pic>
            <p:nvPicPr>
              <p:cNvPr id="2" name="Ink 1">
                <a:extLst>
                  <a:ext uri="{FF2B5EF4-FFF2-40B4-BE49-F238E27FC236}">
                    <a16:creationId xmlns:a16="http://schemas.microsoft.com/office/drawing/2014/main" id="{B78354D1-9BB1-49A0-AF34-1433AE16DD8D}"/>
                  </a:ext>
                </a:extLst>
              </p:cNvPr>
              <p:cNvPicPr/>
              <p:nvPr/>
            </p:nvPicPr>
            <p:blipFill>
              <a:blip r:embed="rId4"/>
              <a:stretch>
                <a:fillRect/>
              </a:stretch>
            </p:blipFill>
            <p:spPr>
              <a:xfrm>
                <a:off x="4934160" y="1778760"/>
                <a:ext cx="3398040" cy="562680"/>
              </a:xfrm>
              <a:prstGeom prst="rect">
                <a:avLst/>
              </a:prstGeom>
            </p:spPr>
          </p:pic>
        </mc:Fallback>
      </mc:AlternateContent>
    </p:spTree>
    <p:extLst>
      <p:ext uri="{BB962C8B-B14F-4D97-AF65-F5344CB8AC3E}">
        <p14:creationId xmlns:p14="http://schemas.microsoft.com/office/powerpoint/2010/main" val="72631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164961" y="1294200"/>
            <a:ext cx="9569351" cy="3785652"/>
          </a:xfrm>
          <a:prstGeom prst="rect">
            <a:avLst/>
          </a:prstGeom>
          <a:noFill/>
        </p:spPr>
        <p:txBody>
          <a:bodyPr wrap="square" rtlCol="0">
            <a:spAutoFit/>
          </a:bodyPr>
          <a:lstStyle/>
          <a:p>
            <a:r>
              <a:rPr lang="en-US" sz="2400" b="1" dirty="0"/>
              <a:t>Representing: Social Networks</a:t>
            </a:r>
          </a:p>
          <a:p>
            <a:r>
              <a:rPr lang="en-US" sz="2400" b="1" dirty="0"/>
              <a:t>			         Transportation networks, etc.</a:t>
            </a:r>
            <a:endParaRPr lang="en-US" sz="2400" dirty="0"/>
          </a:p>
          <a:p>
            <a:endParaRPr lang="en-US" sz="2400" dirty="0"/>
          </a:p>
          <a:p>
            <a:r>
              <a:rPr lang="en-US" sz="2400" dirty="0"/>
              <a:t>Graphs help in identifying contacts on social sites and suggesting them as friends on Facebook, where the nodes can be different users and the edges represent the relationships between them.</a:t>
            </a:r>
          </a:p>
          <a:p>
            <a:endParaRPr lang="en-US" sz="2400" dirty="0"/>
          </a:p>
          <a:p>
            <a:r>
              <a:rPr lang="en-US" sz="2400" dirty="0"/>
              <a:t>Graphs help in finding the shortest distance between any two given locations, where nodes can be the different locations in a city and edges represent the routes available between the locations.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9569351"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Application of Graphs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C816E31-EBBC-493F-B9A3-9EAFD08DD0EB}"/>
                  </a:ext>
                </a:extLst>
              </p14:cNvPr>
              <p14:cNvContentPartPr/>
              <p14:nvPr/>
            </p14:nvContentPartPr>
            <p14:xfrm>
              <a:off x="2139120" y="539640"/>
              <a:ext cx="9451800" cy="4659120"/>
            </p14:xfrm>
          </p:contentPart>
        </mc:Choice>
        <mc:Fallback>
          <p:pic>
            <p:nvPicPr>
              <p:cNvPr id="2" name="Ink 1">
                <a:extLst>
                  <a:ext uri="{FF2B5EF4-FFF2-40B4-BE49-F238E27FC236}">
                    <a16:creationId xmlns:a16="http://schemas.microsoft.com/office/drawing/2014/main" id="{9C816E31-EBBC-493F-B9A3-9EAFD08DD0EB}"/>
                  </a:ext>
                </a:extLst>
              </p:cNvPr>
              <p:cNvPicPr/>
              <p:nvPr/>
            </p:nvPicPr>
            <p:blipFill>
              <a:blip r:embed="rId3"/>
              <a:stretch>
                <a:fillRect/>
              </a:stretch>
            </p:blipFill>
            <p:spPr>
              <a:xfrm>
                <a:off x="2129760" y="530280"/>
                <a:ext cx="9470520" cy="4677840"/>
              </a:xfrm>
              <a:prstGeom prst="rect">
                <a:avLst/>
              </a:prstGeom>
            </p:spPr>
          </p:pic>
        </mc:Fallback>
      </mc:AlternateContent>
    </p:spTree>
    <p:extLst>
      <p:ext uri="{BB962C8B-B14F-4D97-AF65-F5344CB8AC3E}">
        <p14:creationId xmlns:p14="http://schemas.microsoft.com/office/powerpoint/2010/main" val="3564053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Table</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3" name="Picture 2">
            <a:extLst>
              <a:ext uri="{FF2B5EF4-FFF2-40B4-BE49-F238E27FC236}">
                <a16:creationId xmlns:a16="http://schemas.microsoft.com/office/drawing/2014/main" id="{54A69144-29F5-4A72-8187-0A13A6EDCB93}"/>
              </a:ext>
            </a:extLst>
          </p:cNvPr>
          <p:cNvPicPr>
            <a:picLocks noChangeAspect="1"/>
          </p:cNvPicPr>
          <p:nvPr/>
        </p:nvPicPr>
        <p:blipFill>
          <a:blip r:embed="rId2"/>
          <a:stretch>
            <a:fillRect/>
          </a:stretch>
        </p:blipFill>
        <p:spPr>
          <a:xfrm>
            <a:off x="1818453" y="1270225"/>
            <a:ext cx="8555093" cy="507396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D9A0727-3324-468A-9C26-8872DBDD9527}"/>
                  </a:ext>
                </a:extLst>
              </p14:cNvPr>
              <p14:cNvContentPartPr/>
              <p14:nvPr/>
            </p14:nvContentPartPr>
            <p14:xfrm>
              <a:off x="325440" y="2057400"/>
              <a:ext cx="10296000" cy="4800960"/>
            </p14:xfrm>
          </p:contentPart>
        </mc:Choice>
        <mc:Fallback>
          <p:pic>
            <p:nvPicPr>
              <p:cNvPr id="2" name="Ink 1">
                <a:extLst>
                  <a:ext uri="{FF2B5EF4-FFF2-40B4-BE49-F238E27FC236}">
                    <a16:creationId xmlns:a16="http://schemas.microsoft.com/office/drawing/2014/main" id="{7D9A0727-3324-468A-9C26-8872DBDD9527}"/>
                  </a:ext>
                </a:extLst>
              </p:cNvPr>
              <p:cNvPicPr/>
              <p:nvPr/>
            </p:nvPicPr>
            <p:blipFill>
              <a:blip r:embed="rId4"/>
              <a:stretch>
                <a:fillRect/>
              </a:stretch>
            </p:blipFill>
            <p:spPr>
              <a:xfrm>
                <a:off x="316080" y="2048040"/>
                <a:ext cx="10314720" cy="4819680"/>
              </a:xfrm>
              <a:prstGeom prst="rect">
                <a:avLst/>
              </a:prstGeom>
            </p:spPr>
          </p:pic>
        </mc:Fallback>
      </mc:AlternateContent>
    </p:spTree>
    <p:extLst>
      <p:ext uri="{BB962C8B-B14F-4D97-AF65-F5344CB8AC3E}">
        <p14:creationId xmlns:p14="http://schemas.microsoft.com/office/powerpoint/2010/main" val="2455561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6A2FD6DB-6964-4035-B1D9-41A2B7E54B57}"/>
              </a:ext>
            </a:extLst>
          </p:cNvPr>
          <p:cNvPicPr>
            <a:picLocks noChangeAspect="1"/>
          </p:cNvPicPr>
          <p:nvPr/>
        </p:nvPicPr>
        <p:blipFill>
          <a:blip r:embed="rId2"/>
          <a:stretch>
            <a:fillRect/>
          </a:stretch>
        </p:blipFill>
        <p:spPr>
          <a:xfrm>
            <a:off x="1696602" y="2199155"/>
            <a:ext cx="4399398" cy="3223322"/>
          </a:xfrm>
          <a:prstGeom prst="rect">
            <a:avLst/>
          </a:prstGeom>
        </p:spPr>
      </p:pic>
      <p:pic>
        <p:nvPicPr>
          <p:cNvPr id="4" name="Picture 3">
            <a:extLst>
              <a:ext uri="{FF2B5EF4-FFF2-40B4-BE49-F238E27FC236}">
                <a16:creationId xmlns:a16="http://schemas.microsoft.com/office/drawing/2014/main" id="{EDFDF3B5-CAA8-4903-A74A-8E6AAFEA0B05}"/>
              </a:ext>
            </a:extLst>
          </p:cNvPr>
          <p:cNvPicPr>
            <a:picLocks noChangeAspect="1"/>
          </p:cNvPicPr>
          <p:nvPr/>
        </p:nvPicPr>
        <p:blipFill>
          <a:blip r:embed="rId3"/>
          <a:stretch>
            <a:fillRect/>
          </a:stretch>
        </p:blipFill>
        <p:spPr>
          <a:xfrm>
            <a:off x="7007515" y="2199154"/>
            <a:ext cx="4399398" cy="322332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4B3C0F9-F552-4ABA-8C99-4C1E0C532123}"/>
                  </a:ext>
                </a:extLst>
              </p14:cNvPr>
              <p14:cNvContentPartPr/>
              <p14:nvPr/>
            </p14:nvContentPartPr>
            <p14:xfrm>
              <a:off x="3153600" y="762840"/>
              <a:ext cx="5017680" cy="3722040"/>
            </p14:xfrm>
          </p:contentPart>
        </mc:Choice>
        <mc:Fallback>
          <p:pic>
            <p:nvPicPr>
              <p:cNvPr id="3" name="Ink 2">
                <a:extLst>
                  <a:ext uri="{FF2B5EF4-FFF2-40B4-BE49-F238E27FC236}">
                    <a16:creationId xmlns:a16="http://schemas.microsoft.com/office/drawing/2014/main" id="{54B3C0F9-F552-4ABA-8C99-4C1E0C532123}"/>
                  </a:ext>
                </a:extLst>
              </p:cNvPr>
              <p:cNvPicPr/>
              <p:nvPr/>
            </p:nvPicPr>
            <p:blipFill>
              <a:blip r:embed="rId5"/>
              <a:stretch>
                <a:fillRect/>
              </a:stretch>
            </p:blipFill>
            <p:spPr>
              <a:xfrm>
                <a:off x="3144240" y="753480"/>
                <a:ext cx="5036400" cy="3740760"/>
              </a:xfrm>
              <a:prstGeom prst="rect">
                <a:avLst/>
              </a:prstGeom>
            </p:spPr>
          </p:pic>
        </mc:Fallback>
      </mc:AlternateContent>
    </p:spTree>
    <p:extLst>
      <p:ext uri="{BB962C8B-B14F-4D97-AF65-F5344CB8AC3E}">
        <p14:creationId xmlns:p14="http://schemas.microsoft.com/office/powerpoint/2010/main" val="171463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92EBD79C-A7AE-426B-A7B1-1329041065F2}"/>
              </a:ext>
            </a:extLst>
          </p:cNvPr>
          <p:cNvPicPr>
            <a:picLocks noChangeAspect="1"/>
          </p:cNvPicPr>
          <p:nvPr/>
        </p:nvPicPr>
        <p:blipFill>
          <a:blip r:embed="rId2"/>
          <a:stretch>
            <a:fillRect/>
          </a:stretch>
        </p:blipFill>
        <p:spPr>
          <a:xfrm>
            <a:off x="2036263" y="1267223"/>
            <a:ext cx="4486901" cy="5100009"/>
          </a:xfrm>
          <a:prstGeom prst="rect">
            <a:avLst/>
          </a:prstGeom>
        </p:spPr>
      </p:pic>
      <p:pic>
        <p:nvPicPr>
          <p:cNvPr id="8" name="Picture 7">
            <a:extLst>
              <a:ext uri="{FF2B5EF4-FFF2-40B4-BE49-F238E27FC236}">
                <a16:creationId xmlns:a16="http://schemas.microsoft.com/office/drawing/2014/main" id="{661EF65B-DE7C-49D4-BE94-04C6E914439B}"/>
              </a:ext>
            </a:extLst>
          </p:cNvPr>
          <p:cNvPicPr>
            <a:picLocks noChangeAspect="1"/>
          </p:cNvPicPr>
          <p:nvPr/>
        </p:nvPicPr>
        <p:blipFill>
          <a:blip r:embed="rId3"/>
          <a:stretch>
            <a:fillRect/>
          </a:stretch>
        </p:blipFill>
        <p:spPr>
          <a:xfrm>
            <a:off x="7133122" y="1267223"/>
            <a:ext cx="4230841" cy="3099825"/>
          </a:xfrm>
          <a:prstGeom prst="rect">
            <a:avLst/>
          </a:prstGeom>
        </p:spPr>
      </p:pic>
      <p:pic>
        <p:nvPicPr>
          <p:cNvPr id="6" name="Picture 5">
            <a:extLst>
              <a:ext uri="{FF2B5EF4-FFF2-40B4-BE49-F238E27FC236}">
                <a16:creationId xmlns:a16="http://schemas.microsoft.com/office/drawing/2014/main" id="{B245B166-0AB5-437A-A5F4-0D00E6C94BAF}"/>
              </a:ext>
            </a:extLst>
          </p:cNvPr>
          <p:cNvPicPr>
            <a:picLocks noChangeAspect="1"/>
          </p:cNvPicPr>
          <p:nvPr/>
        </p:nvPicPr>
        <p:blipFill>
          <a:blip r:embed="rId4"/>
          <a:stretch>
            <a:fillRect/>
          </a:stretch>
        </p:blipFill>
        <p:spPr>
          <a:xfrm>
            <a:off x="7133122" y="4490545"/>
            <a:ext cx="4399398" cy="1876687"/>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1B0DC60-B84D-46A6-8DD1-ADBE319A6DFC}"/>
                  </a:ext>
                </a:extLst>
              </p14:cNvPr>
              <p14:cNvContentPartPr/>
              <p14:nvPr/>
            </p14:nvContentPartPr>
            <p14:xfrm>
              <a:off x="7847280" y="1301400"/>
              <a:ext cx="3686040" cy="4696200"/>
            </p14:xfrm>
          </p:contentPart>
        </mc:Choice>
        <mc:Fallback>
          <p:pic>
            <p:nvPicPr>
              <p:cNvPr id="2" name="Ink 1">
                <a:extLst>
                  <a:ext uri="{FF2B5EF4-FFF2-40B4-BE49-F238E27FC236}">
                    <a16:creationId xmlns:a16="http://schemas.microsoft.com/office/drawing/2014/main" id="{11B0DC60-B84D-46A6-8DD1-ADBE319A6DFC}"/>
                  </a:ext>
                </a:extLst>
              </p:cNvPr>
              <p:cNvPicPr/>
              <p:nvPr/>
            </p:nvPicPr>
            <p:blipFill>
              <a:blip r:embed="rId6"/>
              <a:stretch>
                <a:fillRect/>
              </a:stretch>
            </p:blipFill>
            <p:spPr>
              <a:xfrm>
                <a:off x="7837920" y="1292040"/>
                <a:ext cx="3704760" cy="4714920"/>
              </a:xfrm>
              <a:prstGeom prst="rect">
                <a:avLst/>
              </a:prstGeom>
            </p:spPr>
          </p:pic>
        </mc:Fallback>
      </mc:AlternateContent>
    </p:spTree>
    <p:extLst>
      <p:ext uri="{BB962C8B-B14F-4D97-AF65-F5344CB8AC3E}">
        <p14:creationId xmlns:p14="http://schemas.microsoft.com/office/powerpoint/2010/main" val="588949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6EA89119-9E9F-4E48-8186-D3E5AD5ED2DB}"/>
              </a:ext>
            </a:extLst>
          </p:cNvPr>
          <p:cNvPicPr>
            <a:picLocks noChangeAspect="1"/>
          </p:cNvPicPr>
          <p:nvPr/>
        </p:nvPicPr>
        <p:blipFill>
          <a:blip r:embed="rId2"/>
          <a:stretch>
            <a:fillRect/>
          </a:stretch>
        </p:blipFill>
        <p:spPr>
          <a:xfrm>
            <a:off x="7295061" y="1267223"/>
            <a:ext cx="4410691" cy="3258005"/>
          </a:xfrm>
          <a:prstGeom prst="rect">
            <a:avLst/>
          </a:prstGeom>
        </p:spPr>
      </p:pic>
      <p:pic>
        <p:nvPicPr>
          <p:cNvPr id="4" name="Picture 3">
            <a:extLst>
              <a:ext uri="{FF2B5EF4-FFF2-40B4-BE49-F238E27FC236}">
                <a16:creationId xmlns:a16="http://schemas.microsoft.com/office/drawing/2014/main" id="{40308B00-C8A9-4277-911C-8A20A34FFF37}"/>
              </a:ext>
            </a:extLst>
          </p:cNvPr>
          <p:cNvPicPr>
            <a:picLocks noChangeAspect="1"/>
          </p:cNvPicPr>
          <p:nvPr/>
        </p:nvPicPr>
        <p:blipFill>
          <a:blip r:embed="rId3"/>
          <a:stretch>
            <a:fillRect/>
          </a:stretch>
        </p:blipFill>
        <p:spPr>
          <a:xfrm>
            <a:off x="2036263" y="1267223"/>
            <a:ext cx="4486901" cy="4515480"/>
          </a:xfrm>
          <a:prstGeom prst="rect">
            <a:avLst/>
          </a:prstGeom>
        </p:spPr>
      </p:pic>
      <p:pic>
        <p:nvPicPr>
          <p:cNvPr id="9" name="Picture 8">
            <a:extLst>
              <a:ext uri="{FF2B5EF4-FFF2-40B4-BE49-F238E27FC236}">
                <a16:creationId xmlns:a16="http://schemas.microsoft.com/office/drawing/2014/main" id="{F68B0268-5C25-4BD7-9FCA-2F2BE2AD7664}"/>
              </a:ext>
            </a:extLst>
          </p:cNvPr>
          <p:cNvPicPr>
            <a:picLocks noChangeAspect="1"/>
          </p:cNvPicPr>
          <p:nvPr/>
        </p:nvPicPr>
        <p:blipFill>
          <a:blip r:embed="rId4"/>
          <a:stretch>
            <a:fillRect/>
          </a:stretch>
        </p:blipFill>
        <p:spPr>
          <a:xfrm>
            <a:off x="7295061" y="4690539"/>
            <a:ext cx="4410691" cy="180047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0C60BDC-94D4-4AB4-B1D5-44EDB52B8716}"/>
                  </a:ext>
                </a:extLst>
              </p14:cNvPr>
              <p14:cNvContentPartPr/>
              <p14:nvPr/>
            </p14:nvContentPartPr>
            <p14:xfrm>
              <a:off x="5057640" y="1700640"/>
              <a:ext cx="2387880" cy="2786760"/>
            </p14:xfrm>
          </p:contentPart>
        </mc:Choice>
        <mc:Fallback xmlns="">
          <p:pic>
            <p:nvPicPr>
              <p:cNvPr id="3" name="Ink 2">
                <a:extLst>
                  <a:ext uri="{FF2B5EF4-FFF2-40B4-BE49-F238E27FC236}">
                    <a16:creationId xmlns:a16="http://schemas.microsoft.com/office/drawing/2014/main" id="{20C60BDC-94D4-4AB4-B1D5-44EDB52B8716}"/>
                  </a:ext>
                </a:extLst>
              </p:cNvPr>
              <p:cNvPicPr/>
              <p:nvPr/>
            </p:nvPicPr>
            <p:blipFill>
              <a:blip r:embed="rId6"/>
              <a:stretch>
                <a:fillRect/>
              </a:stretch>
            </p:blipFill>
            <p:spPr>
              <a:xfrm>
                <a:off x="5048280" y="1691280"/>
                <a:ext cx="2406600" cy="2805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6193AEE0-7D38-4303-9CE0-2548FB098CD4}"/>
                  </a:ext>
                </a:extLst>
              </p14:cNvPr>
              <p14:cNvContentPartPr/>
              <p14:nvPr/>
            </p14:nvContentPartPr>
            <p14:xfrm>
              <a:off x="1335960" y="2027520"/>
              <a:ext cx="3074400" cy="3166200"/>
            </p14:xfrm>
          </p:contentPart>
        </mc:Choice>
        <mc:Fallback>
          <p:pic>
            <p:nvPicPr>
              <p:cNvPr id="6" name="Ink 5">
                <a:extLst>
                  <a:ext uri="{FF2B5EF4-FFF2-40B4-BE49-F238E27FC236}">
                    <a16:creationId xmlns:a16="http://schemas.microsoft.com/office/drawing/2014/main" id="{6193AEE0-7D38-4303-9CE0-2548FB098CD4}"/>
                  </a:ext>
                </a:extLst>
              </p:cNvPr>
              <p:cNvPicPr/>
              <p:nvPr/>
            </p:nvPicPr>
            <p:blipFill>
              <a:blip r:embed="rId8"/>
              <a:stretch>
                <a:fillRect/>
              </a:stretch>
            </p:blipFill>
            <p:spPr>
              <a:xfrm>
                <a:off x="1326600" y="2018160"/>
                <a:ext cx="3093120" cy="3184920"/>
              </a:xfrm>
              <a:prstGeom prst="rect">
                <a:avLst/>
              </a:prstGeom>
            </p:spPr>
          </p:pic>
        </mc:Fallback>
      </mc:AlternateContent>
    </p:spTree>
    <p:extLst>
      <p:ext uri="{BB962C8B-B14F-4D97-AF65-F5344CB8AC3E}">
        <p14:creationId xmlns:p14="http://schemas.microsoft.com/office/powerpoint/2010/main" val="751532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A better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76AA244B-14BD-4211-BF50-5DBEA450C26F}"/>
              </a:ext>
            </a:extLst>
          </p:cNvPr>
          <p:cNvPicPr>
            <a:picLocks noChangeAspect="1"/>
          </p:cNvPicPr>
          <p:nvPr/>
        </p:nvPicPr>
        <p:blipFill>
          <a:blip r:embed="rId2"/>
          <a:stretch>
            <a:fillRect/>
          </a:stretch>
        </p:blipFill>
        <p:spPr>
          <a:xfrm>
            <a:off x="1610779" y="1320476"/>
            <a:ext cx="4553585" cy="4382112"/>
          </a:xfrm>
          <a:prstGeom prst="rect">
            <a:avLst/>
          </a:prstGeom>
        </p:spPr>
      </p:pic>
      <p:pic>
        <p:nvPicPr>
          <p:cNvPr id="8" name="Picture 7">
            <a:extLst>
              <a:ext uri="{FF2B5EF4-FFF2-40B4-BE49-F238E27FC236}">
                <a16:creationId xmlns:a16="http://schemas.microsoft.com/office/drawing/2014/main" id="{0E0FE13D-39D1-47CB-9E89-4CF261B784A5}"/>
              </a:ext>
            </a:extLst>
          </p:cNvPr>
          <p:cNvPicPr>
            <a:picLocks noChangeAspect="1"/>
          </p:cNvPicPr>
          <p:nvPr/>
        </p:nvPicPr>
        <p:blipFill>
          <a:blip r:embed="rId3"/>
          <a:stretch>
            <a:fillRect/>
          </a:stretch>
        </p:blipFill>
        <p:spPr>
          <a:xfrm>
            <a:off x="6362999" y="1320476"/>
            <a:ext cx="4247183" cy="4378539"/>
          </a:xfrm>
          <a:prstGeom prst="rect">
            <a:avLst/>
          </a:prstGeom>
        </p:spPr>
      </p:pic>
      <p:pic>
        <p:nvPicPr>
          <p:cNvPr id="10" name="Picture 9">
            <a:extLst>
              <a:ext uri="{FF2B5EF4-FFF2-40B4-BE49-F238E27FC236}">
                <a16:creationId xmlns:a16="http://schemas.microsoft.com/office/drawing/2014/main" id="{24F91FE6-678A-403C-B848-42A0ACEB586A}"/>
              </a:ext>
            </a:extLst>
          </p:cNvPr>
          <p:cNvPicPr>
            <a:picLocks noChangeAspect="1"/>
          </p:cNvPicPr>
          <p:nvPr/>
        </p:nvPicPr>
        <p:blipFill>
          <a:blip r:embed="rId4"/>
          <a:stretch>
            <a:fillRect/>
          </a:stretch>
        </p:blipFill>
        <p:spPr>
          <a:xfrm>
            <a:off x="8344696" y="5355247"/>
            <a:ext cx="2587627" cy="1502753"/>
          </a:xfrm>
          <a:prstGeom prst="rect">
            <a:avLst/>
          </a:prstGeom>
        </p:spPr>
      </p:pic>
    </p:spTree>
    <p:extLst>
      <p:ext uri="{BB962C8B-B14F-4D97-AF65-F5344CB8AC3E}">
        <p14:creationId xmlns:p14="http://schemas.microsoft.com/office/powerpoint/2010/main" val="2309396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A132492B-1663-4285-9253-12E4FCB78140}"/>
              </a:ext>
            </a:extLst>
          </p:cNvPr>
          <p:cNvPicPr>
            <a:picLocks noChangeAspect="1"/>
          </p:cNvPicPr>
          <p:nvPr/>
        </p:nvPicPr>
        <p:blipFill>
          <a:blip r:embed="rId2"/>
          <a:stretch>
            <a:fillRect/>
          </a:stretch>
        </p:blipFill>
        <p:spPr>
          <a:xfrm>
            <a:off x="3642970" y="2242972"/>
            <a:ext cx="4906060" cy="2372056"/>
          </a:xfrm>
          <a:prstGeom prst="rect">
            <a:avLst/>
          </a:prstGeom>
        </p:spPr>
      </p:pic>
    </p:spTree>
    <p:extLst>
      <p:ext uri="{BB962C8B-B14F-4D97-AF65-F5344CB8AC3E}">
        <p14:creationId xmlns:p14="http://schemas.microsoft.com/office/powerpoint/2010/main" val="1146771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13653BED-0156-45EE-9E23-7BC1B4C80DA0}"/>
              </a:ext>
            </a:extLst>
          </p:cNvPr>
          <p:cNvPicPr>
            <a:picLocks noChangeAspect="1"/>
          </p:cNvPicPr>
          <p:nvPr/>
        </p:nvPicPr>
        <p:blipFill>
          <a:blip r:embed="rId2"/>
          <a:stretch>
            <a:fillRect/>
          </a:stretch>
        </p:blipFill>
        <p:spPr>
          <a:xfrm>
            <a:off x="1581818" y="1320476"/>
            <a:ext cx="4706007" cy="5029902"/>
          </a:xfrm>
          <a:prstGeom prst="rect">
            <a:avLst/>
          </a:prstGeom>
        </p:spPr>
      </p:pic>
      <p:pic>
        <p:nvPicPr>
          <p:cNvPr id="4" name="Picture 3">
            <a:extLst>
              <a:ext uri="{FF2B5EF4-FFF2-40B4-BE49-F238E27FC236}">
                <a16:creationId xmlns:a16="http://schemas.microsoft.com/office/drawing/2014/main" id="{461B1827-D7F0-42AB-98A9-AAC7F7C58CC9}"/>
              </a:ext>
            </a:extLst>
          </p:cNvPr>
          <p:cNvPicPr>
            <a:picLocks noChangeAspect="1"/>
          </p:cNvPicPr>
          <p:nvPr/>
        </p:nvPicPr>
        <p:blipFill>
          <a:blip r:embed="rId3"/>
          <a:stretch>
            <a:fillRect/>
          </a:stretch>
        </p:blipFill>
        <p:spPr>
          <a:xfrm>
            <a:off x="7046519" y="1500558"/>
            <a:ext cx="3949975" cy="1199533"/>
          </a:xfrm>
          <a:prstGeom prst="rect">
            <a:avLst/>
          </a:prstGeom>
        </p:spPr>
      </p:pic>
      <p:pic>
        <p:nvPicPr>
          <p:cNvPr id="9" name="Picture 8">
            <a:extLst>
              <a:ext uri="{FF2B5EF4-FFF2-40B4-BE49-F238E27FC236}">
                <a16:creationId xmlns:a16="http://schemas.microsoft.com/office/drawing/2014/main" id="{B63BB7E8-A2FA-4B93-B91E-D74C79E7437F}"/>
              </a:ext>
            </a:extLst>
          </p:cNvPr>
          <p:cNvPicPr>
            <a:picLocks noChangeAspect="1"/>
          </p:cNvPicPr>
          <p:nvPr/>
        </p:nvPicPr>
        <p:blipFill>
          <a:blip r:embed="rId4"/>
          <a:stretch>
            <a:fillRect/>
          </a:stretch>
        </p:blipFill>
        <p:spPr>
          <a:xfrm>
            <a:off x="6523164" y="2930425"/>
            <a:ext cx="5247282" cy="1810003"/>
          </a:xfrm>
          <a:prstGeom prst="rect">
            <a:avLst/>
          </a:prstGeom>
        </p:spPr>
      </p:pic>
      <p:pic>
        <p:nvPicPr>
          <p:cNvPr id="11" name="Picture 10">
            <a:extLst>
              <a:ext uri="{FF2B5EF4-FFF2-40B4-BE49-F238E27FC236}">
                <a16:creationId xmlns:a16="http://schemas.microsoft.com/office/drawing/2014/main" id="{7C5DD76B-5914-40E2-946C-A18604F1BC6D}"/>
              </a:ext>
            </a:extLst>
          </p:cNvPr>
          <p:cNvPicPr>
            <a:picLocks noChangeAspect="1"/>
          </p:cNvPicPr>
          <p:nvPr/>
        </p:nvPicPr>
        <p:blipFill>
          <a:blip r:embed="rId5"/>
          <a:stretch>
            <a:fillRect/>
          </a:stretch>
        </p:blipFill>
        <p:spPr>
          <a:xfrm>
            <a:off x="6523164" y="4864271"/>
            <a:ext cx="5247282" cy="1486107"/>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94FA587F-ECE9-4E7D-9650-6F2FD261EEB7}"/>
                  </a:ext>
                </a:extLst>
              </p14:cNvPr>
              <p14:cNvContentPartPr/>
              <p14:nvPr/>
            </p14:nvContentPartPr>
            <p14:xfrm>
              <a:off x="1355040" y="105120"/>
              <a:ext cx="9932760" cy="6753240"/>
            </p14:xfrm>
          </p:contentPart>
        </mc:Choice>
        <mc:Fallback>
          <p:pic>
            <p:nvPicPr>
              <p:cNvPr id="2" name="Ink 1">
                <a:extLst>
                  <a:ext uri="{FF2B5EF4-FFF2-40B4-BE49-F238E27FC236}">
                    <a16:creationId xmlns:a16="http://schemas.microsoft.com/office/drawing/2014/main" id="{94FA587F-ECE9-4E7D-9650-6F2FD261EEB7}"/>
                  </a:ext>
                </a:extLst>
              </p:cNvPr>
              <p:cNvPicPr/>
              <p:nvPr/>
            </p:nvPicPr>
            <p:blipFill>
              <a:blip r:embed="rId7"/>
              <a:stretch>
                <a:fillRect/>
              </a:stretch>
            </p:blipFill>
            <p:spPr>
              <a:xfrm>
                <a:off x="1345680" y="95760"/>
                <a:ext cx="9951480" cy="6771960"/>
              </a:xfrm>
              <a:prstGeom prst="rect">
                <a:avLst/>
              </a:prstGeom>
            </p:spPr>
          </p:pic>
        </mc:Fallback>
      </mc:AlternateContent>
    </p:spTree>
    <p:extLst>
      <p:ext uri="{BB962C8B-B14F-4D97-AF65-F5344CB8AC3E}">
        <p14:creationId xmlns:p14="http://schemas.microsoft.com/office/powerpoint/2010/main" val="9294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B628758B-5C30-4C8C-A5AD-2000B2A3CDD3}"/>
              </a:ext>
            </a:extLst>
          </p:cNvPr>
          <p:cNvPicPr>
            <a:picLocks noChangeAspect="1"/>
          </p:cNvPicPr>
          <p:nvPr/>
        </p:nvPicPr>
        <p:blipFill>
          <a:blip r:embed="rId2"/>
          <a:stretch>
            <a:fillRect/>
          </a:stretch>
        </p:blipFill>
        <p:spPr>
          <a:xfrm>
            <a:off x="3515709" y="5043717"/>
            <a:ext cx="2982459" cy="947177"/>
          </a:xfrm>
          <a:prstGeom prst="rect">
            <a:avLst/>
          </a:prstGeom>
        </p:spPr>
      </p:pic>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3"/>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4"/>
          <a:stretch>
            <a:fillRect/>
          </a:stretch>
        </p:blipFill>
        <p:spPr>
          <a:xfrm>
            <a:off x="7873304" y="1484040"/>
            <a:ext cx="3659217" cy="2567871"/>
          </a:xfrm>
          <a:prstGeom prst="rect">
            <a:avLst/>
          </a:prstGeom>
        </p:spPr>
      </p:pic>
      <p:pic>
        <p:nvPicPr>
          <p:cNvPr id="12" name="Picture 11">
            <a:extLst>
              <a:ext uri="{FF2B5EF4-FFF2-40B4-BE49-F238E27FC236}">
                <a16:creationId xmlns:a16="http://schemas.microsoft.com/office/drawing/2014/main" id="{882C51B4-462F-496B-80A5-0061793876D7}"/>
              </a:ext>
            </a:extLst>
          </p:cNvPr>
          <p:cNvPicPr>
            <a:picLocks noChangeAspect="1"/>
          </p:cNvPicPr>
          <p:nvPr/>
        </p:nvPicPr>
        <p:blipFill rotWithShape="1">
          <a:blip r:embed="rId5"/>
          <a:srcRect b="6533"/>
          <a:stretch/>
        </p:blipFill>
        <p:spPr>
          <a:xfrm>
            <a:off x="7873304" y="4335006"/>
            <a:ext cx="3659217" cy="1324815"/>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4B8CC51F-025E-4942-99D7-2E5D33C08057}"/>
                  </a:ext>
                </a:extLst>
              </p14:cNvPr>
              <p14:cNvContentPartPr/>
              <p14:nvPr/>
            </p14:nvContentPartPr>
            <p14:xfrm>
              <a:off x="1488600" y="1288440"/>
              <a:ext cx="10179000" cy="4101840"/>
            </p14:xfrm>
          </p:contentPart>
        </mc:Choice>
        <mc:Fallback xmlns="">
          <p:pic>
            <p:nvPicPr>
              <p:cNvPr id="2" name="Ink 1">
                <a:extLst>
                  <a:ext uri="{FF2B5EF4-FFF2-40B4-BE49-F238E27FC236}">
                    <a16:creationId xmlns:a16="http://schemas.microsoft.com/office/drawing/2014/main" id="{4B8CC51F-025E-4942-99D7-2E5D33C08057}"/>
                  </a:ext>
                </a:extLst>
              </p:cNvPr>
              <p:cNvPicPr/>
              <p:nvPr/>
            </p:nvPicPr>
            <p:blipFill>
              <a:blip r:embed="rId7"/>
              <a:stretch>
                <a:fillRect/>
              </a:stretch>
            </p:blipFill>
            <p:spPr>
              <a:xfrm>
                <a:off x="1479240" y="1279080"/>
                <a:ext cx="10197720" cy="4120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1CAC9E59-6525-4CC4-A323-C05129F38113}"/>
                  </a:ext>
                </a:extLst>
              </p14:cNvPr>
              <p14:cNvContentPartPr/>
              <p14:nvPr/>
            </p14:nvContentPartPr>
            <p14:xfrm>
              <a:off x="1407240" y="696600"/>
              <a:ext cx="10314000" cy="5772240"/>
            </p14:xfrm>
          </p:contentPart>
        </mc:Choice>
        <mc:Fallback>
          <p:pic>
            <p:nvPicPr>
              <p:cNvPr id="3" name="Ink 2">
                <a:extLst>
                  <a:ext uri="{FF2B5EF4-FFF2-40B4-BE49-F238E27FC236}">
                    <a16:creationId xmlns:a16="http://schemas.microsoft.com/office/drawing/2014/main" id="{1CAC9E59-6525-4CC4-A323-C05129F38113}"/>
                  </a:ext>
                </a:extLst>
              </p:cNvPr>
              <p:cNvPicPr/>
              <p:nvPr/>
            </p:nvPicPr>
            <p:blipFill>
              <a:blip r:embed="rId9"/>
              <a:stretch>
                <a:fillRect/>
              </a:stretch>
            </p:blipFill>
            <p:spPr>
              <a:xfrm>
                <a:off x="1397880" y="687240"/>
                <a:ext cx="10332720" cy="5790960"/>
              </a:xfrm>
              <a:prstGeom prst="rect">
                <a:avLst/>
              </a:prstGeom>
            </p:spPr>
          </p:pic>
        </mc:Fallback>
      </mc:AlternateContent>
    </p:spTree>
    <p:extLst>
      <p:ext uri="{BB962C8B-B14F-4D97-AF65-F5344CB8AC3E}">
        <p14:creationId xmlns:p14="http://schemas.microsoft.com/office/powerpoint/2010/main" val="946959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2"/>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3"/>
          <a:stretch>
            <a:fillRect/>
          </a:stretch>
        </p:blipFill>
        <p:spPr>
          <a:xfrm>
            <a:off x="7873304" y="1484040"/>
            <a:ext cx="3659217" cy="2567871"/>
          </a:xfrm>
          <a:prstGeom prst="rect">
            <a:avLst/>
          </a:prstGeom>
        </p:spPr>
      </p:pic>
      <p:pic>
        <p:nvPicPr>
          <p:cNvPr id="2" name="Picture 1">
            <a:extLst>
              <a:ext uri="{FF2B5EF4-FFF2-40B4-BE49-F238E27FC236}">
                <a16:creationId xmlns:a16="http://schemas.microsoft.com/office/drawing/2014/main" id="{D50A8953-E900-4420-843A-F459BB9E6F89}"/>
              </a:ext>
            </a:extLst>
          </p:cNvPr>
          <p:cNvPicPr>
            <a:picLocks noChangeAspect="1"/>
          </p:cNvPicPr>
          <p:nvPr/>
        </p:nvPicPr>
        <p:blipFill>
          <a:blip r:embed="rId4"/>
          <a:stretch>
            <a:fillRect/>
          </a:stretch>
        </p:blipFill>
        <p:spPr>
          <a:xfrm>
            <a:off x="6600045" y="4712955"/>
            <a:ext cx="4932476" cy="1840225"/>
          </a:xfrm>
          <a:prstGeom prst="rect">
            <a:avLst/>
          </a:prstGeom>
        </p:spPr>
      </p:pic>
      <p:pic>
        <p:nvPicPr>
          <p:cNvPr id="3" name="Picture 2">
            <a:extLst>
              <a:ext uri="{FF2B5EF4-FFF2-40B4-BE49-F238E27FC236}">
                <a16:creationId xmlns:a16="http://schemas.microsoft.com/office/drawing/2014/main" id="{EC7623A9-8569-4658-BC75-1DAF53A29906}"/>
              </a:ext>
            </a:extLst>
          </p:cNvPr>
          <p:cNvPicPr>
            <a:picLocks noChangeAspect="1"/>
          </p:cNvPicPr>
          <p:nvPr/>
        </p:nvPicPr>
        <p:blipFill>
          <a:blip r:embed="rId5"/>
          <a:stretch>
            <a:fillRect/>
          </a:stretch>
        </p:blipFill>
        <p:spPr>
          <a:xfrm>
            <a:off x="1818436" y="5118187"/>
            <a:ext cx="3644249" cy="1669122"/>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E116E4F7-9438-4481-A1C1-CBD30ABB3C63}"/>
                  </a:ext>
                </a:extLst>
              </p14:cNvPr>
              <p14:cNvContentPartPr/>
              <p14:nvPr/>
            </p14:nvContentPartPr>
            <p14:xfrm>
              <a:off x="2118600" y="2206800"/>
              <a:ext cx="8677440" cy="4046400"/>
            </p14:xfrm>
          </p:contentPart>
        </mc:Choice>
        <mc:Fallback>
          <p:pic>
            <p:nvPicPr>
              <p:cNvPr id="4" name="Ink 3">
                <a:extLst>
                  <a:ext uri="{FF2B5EF4-FFF2-40B4-BE49-F238E27FC236}">
                    <a16:creationId xmlns:a16="http://schemas.microsoft.com/office/drawing/2014/main" id="{E116E4F7-9438-4481-A1C1-CBD30ABB3C63}"/>
                  </a:ext>
                </a:extLst>
              </p:cNvPr>
              <p:cNvPicPr/>
              <p:nvPr/>
            </p:nvPicPr>
            <p:blipFill>
              <a:blip r:embed="rId7"/>
              <a:stretch>
                <a:fillRect/>
              </a:stretch>
            </p:blipFill>
            <p:spPr>
              <a:xfrm>
                <a:off x="2109240" y="2197440"/>
                <a:ext cx="8696160" cy="4065120"/>
              </a:xfrm>
              <a:prstGeom prst="rect">
                <a:avLst/>
              </a:prstGeom>
            </p:spPr>
          </p:pic>
        </mc:Fallback>
      </mc:AlternateContent>
    </p:spTree>
    <p:extLst>
      <p:ext uri="{BB962C8B-B14F-4D97-AF65-F5344CB8AC3E}">
        <p14:creationId xmlns:p14="http://schemas.microsoft.com/office/powerpoint/2010/main" val="1138102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4" name="Picture 3">
            <a:extLst>
              <a:ext uri="{FF2B5EF4-FFF2-40B4-BE49-F238E27FC236}">
                <a16:creationId xmlns:a16="http://schemas.microsoft.com/office/drawing/2014/main" id="{4432F368-BBAA-4FDF-8231-EBA27D704E28}"/>
              </a:ext>
            </a:extLst>
          </p:cNvPr>
          <p:cNvPicPr>
            <a:picLocks noChangeAspect="1"/>
          </p:cNvPicPr>
          <p:nvPr/>
        </p:nvPicPr>
        <p:blipFill>
          <a:blip r:embed="rId2"/>
          <a:stretch>
            <a:fillRect/>
          </a:stretch>
        </p:blipFill>
        <p:spPr>
          <a:xfrm>
            <a:off x="1240128" y="2749074"/>
            <a:ext cx="4845361" cy="2784623"/>
          </a:xfrm>
          <a:prstGeom prst="rect">
            <a:avLst/>
          </a:prstGeom>
        </p:spPr>
      </p:pic>
      <p:pic>
        <p:nvPicPr>
          <p:cNvPr id="6" name="Picture 5">
            <a:extLst>
              <a:ext uri="{FF2B5EF4-FFF2-40B4-BE49-F238E27FC236}">
                <a16:creationId xmlns:a16="http://schemas.microsoft.com/office/drawing/2014/main" id="{4E9AB12B-6341-4A1C-9CB4-9C7AFD7C8DAA}"/>
              </a:ext>
            </a:extLst>
          </p:cNvPr>
          <p:cNvPicPr>
            <a:picLocks noChangeAspect="1"/>
          </p:cNvPicPr>
          <p:nvPr/>
        </p:nvPicPr>
        <p:blipFill>
          <a:blip r:embed="rId3"/>
          <a:stretch>
            <a:fillRect/>
          </a:stretch>
        </p:blipFill>
        <p:spPr>
          <a:xfrm>
            <a:off x="7045974" y="2008094"/>
            <a:ext cx="3905898" cy="1712568"/>
          </a:xfrm>
          <a:prstGeom prst="rect">
            <a:avLst/>
          </a:prstGeom>
        </p:spPr>
      </p:pic>
      <p:pic>
        <p:nvPicPr>
          <p:cNvPr id="9" name="Picture 8">
            <a:extLst>
              <a:ext uri="{FF2B5EF4-FFF2-40B4-BE49-F238E27FC236}">
                <a16:creationId xmlns:a16="http://schemas.microsoft.com/office/drawing/2014/main" id="{3057AF09-2346-4CE4-8844-9CC79073437C}"/>
              </a:ext>
            </a:extLst>
          </p:cNvPr>
          <p:cNvPicPr>
            <a:picLocks noChangeAspect="1"/>
          </p:cNvPicPr>
          <p:nvPr/>
        </p:nvPicPr>
        <p:blipFill>
          <a:blip r:embed="rId4"/>
          <a:stretch>
            <a:fillRect/>
          </a:stretch>
        </p:blipFill>
        <p:spPr>
          <a:xfrm>
            <a:off x="7045974" y="4128962"/>
            <a:ext cx="3905898" cy="2519270"/>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02E3BAD-46BF-46DF-AB76-8A3E9F7B2733}"/>
                  </a:ext>
                </a:extLst>
              </p14:cNvPr>
              <p14:cNvContentPartPr/>
              <p14:nvPr/>
            </p14:nvContentPartPr>
            <p14:xfrm>
              <a:off x="3096000" y="1744200"/>
              <a:ext cx="8650080" cy="4652640"/>
            </p14:xfrm>
          </p:contentPart>
        </mc:Choice>
        <mc:Fallback>
          <p:pic>
            <p:nvPicPr>
              <p:cNvPr id="2" name="Ink 1">
                <a:extLst>
                  <a:ext uri="{FF2B5EF4-FFF2-40B4-BE49-F238E27FC236}">
                    <a16:creationId xmlns:a16="http://schemas.microsoft.com/office/drawing/2014/main" id="{602E3BAD-46BF-46DF-AB76-8A3E9F7B2733}"/>
                  </a:ext>
                </a:extLst>
              </p:cNvPr>
              <p:cNvPicPr/>
              <p:nvPr/>
            </p:nvPicPr>
            <p:blipFill>
              <a:blip r:embed="rId6"/>
              <a:stretch>
                <a:fillRect/>
              </a:stretch>
            </p:blipFill>
            <p:spPr>
              <a:xfrm>
                <a:off x="3086640" y="1734840"/>
                <a:ext cx="8668800" cy="4671360"/>
              </a:xfrm>
              <a:prstGeom prst="rect">
                <a:avLst/>
              </a:prstGeom>
            </p:spPr>
          </p:pic>
        </mc:Fallback>
      </mc:AlternateContent>
    </p:spTree>
    <p:extLst>
      <p:ext uri="{BB962C8B-B14F-4D97-AF65-F5344CB8AC3E}">
        <p14:creationId xmlns:p14="http://schemas.microsoft.com/office/powerpoint/2010/main" val="51982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sp>
        <p:nvSpPr>
          <p:cNvPr id="5" name="TextBox 4">
            <a:extLst>
              <a:ext uri="{FF2B5EF4-FFF2-40B4-BE49-F238E27FC236}">
                <a16:creationId xmlns:a16="http://schemas.microsoft.com/office/drawing/2014/main" id="{8813E962-BB4A-4F66-8E13-A44FA7D962D7}"/>
              </a:ext>
            </a:extLst>
          </p:cNvPr>
          <p:cNvSpPr txBox="1"/>
          <p:nvPr/>
        </p:nvSpPr>
        <p:spPr>
          <a:xfrm>
            <a:off x="2212258" y="1483389"/>
            <a:ext cx="9320263" cy="2246769"/>
          </a:xfrm>
          <a:prstGeom prst="rect">
            <a:avLst/>
          </a:prstGeom>
          <a:noFill/>
        </p:spPr>
        <p:txBody>
          <a:bodyPr wrap="square" rtlCol="0">
            <a:spAutoFit/>
          </a:bodyPr>
          <a:lstStyle/>
          <a:p>
            <a:r>
              <a:rPr lang="en-US" sz="2000" dirty="0"/>
              <a:t>A graph is an abstract data structure that represents the relationship between multiple nodes (entities) by connecting the nodes with edges.</a:t>
            </a:r>
          </a:p>
          <a:p>
            <a:endParaRPr lang="en-US" sz="2000" dirty="0"/>
          </a:p>
          <a:p>
            <a:r>
              <a:rPr lang="en-US" sz="2000" dirty="0"/>
              <a:t>G = (V, E) Here G is a graph which is a pair of two sets where:</a:t>
            </a:r>
          </a:p>
          <a:p>
            <a:r>
              <a:rPr lang="en-US" sz="2000" dirty="0"/>
              <a:t>V - It is a finite set of vertices (nodes).</a:t>
            </a:r>
          </a:p>
          <a:p>
            <a:r>
              <a:rPr lang="en-US" sz="2000" dirty="0"/>
              <a:t>E - It is a finite set of an ordered pair of the form (u, v) called an edge. The pair (u, v) indicates that there is an edge from vertex u to vertex v.</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8" name="Picture 7">
            <a:extLst>
              <a:ext uri="{FF2B5EF4-FFF2-40B4-BE49-F238E27FC236}">
                <a16:creationId xmlns:a16="http://schemas.microsoft.com/office/drawing/2014/main" id="{37A9C689-49ED-4464-ABA7-BCCD10665E60}"/>
              </a:ext>
            </a:extLst>
          </p:cNvPr>
          <p:cNvPicPr>
            <a:picLocks noChangeAspect="1"/>
          </p:cNvPicPr>
          <p:nvPr/>
        </p:nvPicPr>
        <p:blipFill>
          <a:blip r:embed="rId2"/>
          <a:stretch>
            <a:fillRect/>
          </a:stretch>
        </p:blipFill>
        <p:spPr>
          <a:xfrm>
            <a:off x="4157906" y="3943322"/>
            <a:ext cx="3876187" cy="2626838"/>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F1058E9-888D-4F05-8BE5-2A210021DDEC}"/>
                  </a:ext>
                </a:extLst>
              </p14:cNvPr>
              <p14:cNvContentPartPr/>
              <p14:nvPr/>
            </p14:nvContentPartPr>
            <p14:xfrm>
              <a:off x="1607760" y="1802520"/>
              <a:ext cx="9734760" cy="4487760"/>
            </p14:xfrm>
          </p:contentPart>
        </mc:Choice>
        <mc:Fallback>
          <p:pic>
            <p:nvPicPr>
              <p:cNvPr id="2" name="Ink 1">
                <a:extLst>
                  <a:ext uri="{FF2B5EF4-FFF2-40B4-BE49-F238E27FC236}">
                    <a16:creationId xmlns:a16="http://schemas.microsoft.com/office/drawing/2014/main" id="{7F1058E9-888D-4F05-8BE5-2A210021DDEC}"/>
                  </a:ext>
                </a:extLst>
              </p:cNvPr>
              <p:cNvPicPr/>
              <p:nvPr/>
            </p:nvPicPr>
            <p:blipFill>
              <a:blip r:embed="rId4"/>
              <a:stretch>
                <a:fillRect/>
              </a:stretch>
            </p:blipFill>
            <p:spPr>
              <a:xfrm>
                <a:off x="1598400" y="1793160"/>
                <a:ext cx="9753480" cy="4506480"/>
              </a:xfrm>
              <a:prstGeom prst="rect">
                <a:avLst/>
              </a:prstGeom>
            </p:spPr>
          </p:pic>
        </mc:Fallback>
      </mc:AlternateContent>
    </p:spTree>
    <p:extLst>
      <p:ext uri="{BB962C8B-B14F-4D97-AF65-F5344CB8AC3E}">
        <p14:creationId xmlns:p14="http://schemas.microsoft.com/office/powerpoint/2010/main" val="2424638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When favorable?</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9436F634-8D85-4937-B972-375B11F728FE}"/>
              </a:ext>
            </a:extLst>
          </p:cNvPr>
          <p:cNvPicPr>
            <a:picLocks noChangeAspect="1"/>
          </p:cNvPicPr>
          <p:nvPr/>
        </p:nvPicPr>
        <p:blipFill>
          <a:blip r:embed="rId2"/>
          <a:stretch>
            <a:fillRect/>
          </a:stretch>
        </p:blipFill>
        <p:spPr>
          <a:xfrm>
            <a:off x="3173359" y="2002811"/>
            <a:ext cx="6699609" cy="285237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0017D1D-2979-4C53-AB5D-CC99D718C61C}"/>
                  </a:ext>
                </a:extLst>
              </p14:cNvPr>
              <p14:cNvContentPartPr/>
              <p14:nvPr/>
            </p14:nvContentPartPr>
            <p14:xfrm>
              <a:off x="2095200" y="1468080"/>
              <a:ext cx="3179880" cy="1202400"/>
            </p14:xfrm>
          </p:contentPart>
        </mc:Choice>
        <mc:Fallback>
          <p:pic>
            <p:nvPicPr>
              <p:cNvPr id="3" name="Ink 2">
                <a:extLst>
                  <a:ext uri="{FF2B5EF4-FFF2-40B4-BE49-F238E27FC236}">
                    <a16:creationId xmlns:a16="http://schemas.microsoft.com/office/drawing/2014/main" id="{50017D1D-2979-4C53-AB5D-CC99D718C61C}"/>
                  </a:ext>
                </a:extLst>
              </p:cNvPr>
              <p:cNvPicPr/>
              <p:nvPr/>
            </p:nvPicPr>
            <p:blipFill>
              <a:blip r:embed="rId4"/>
              <a:stretch>
                <a:fillRect/>
              </a:stretch>
            </p:blipFill>
            <p:spPr>
              <a:xfrm>
                <a:off x="2085840" y="1458720"/>
                <a:ext cx="3198600" cy="1221120"/>
              </a:xfrm>
              <a:prstGeom prst="rect">
                <a:avLst/>
              </a:prstGeom>
            </p:spPr>
          </p:pic>
        </mc:Fallback>
      </mc:AlternateContent>
    </p:spTree>
    <p:extLst>
      <p:ext uri="{BB962C8B-B14F-4D97-AF65-F5344CB8AC3E}">
        <p14:creationId xmlns:p14="http://schemas.microsoft.com/office/powerpoint/2010/main" val="631847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70FAF8E6-7E09-4CCB-A477-00006C723BD2}"/>
              </a:ext>
            </a:extLst>
          </p:cNvPr>
          <p:cNvPicPr>
            <a:picLocks noChangeAspect="1"/>
          </p:cNvPicPr>
          <p:nvPr/>
        </p:nvPicPr>
        <p:blipFill>
          <a:blip r:embed="rId2"/>
          <a:stretch>
            <a:fillRect/>
          </a:stretch>
        </p:blipFill>
        <p:spPr>
          <a:xfrm>
            <a:off x="1871072" y="1270225"/>
            <a:ext cx="8449854" cy="4563112"/>
          </a:xfrm>
          <a:prstGeom prst="rect">
            <a:avLst/>
          </a:prstGeom>
        </p:spPr>
      </p:pic>
      <p:pic>
        <p:nvPicPr>
          <p:cNvPr id="4" name="Picture 3">
            <a:extLst>
              <a:ext uri="{FF2B5EF4-FFF2-40B4-BE49-F238E27FC236}">
                <a16:creationId xmlns:a16="http://schemas.microsoft.com/office/drawing/2014/main" id="{619FE303-016F-41C4-B210-3F5AB5AA8138}"/>
              </a:ext>
            </a:extLst>
          </p:cNvPr>
          <p:cNvPicPr>
            <a:picLocks noChangeAspect="1"/>
          </p:cNvPicPr>
          <p:nvPr/>
        </p:nvPicPr>
        <p:blipFill>
          <a:blip r:embed="rId3"/>
          <a:stretch>
            <a:fillRect/>
          </a:stretch>
        </p:blipFill>
        <p:spPr>
          <a:xfrm>
            <a:off x="4166513" y="5371078"/>
            <a:ext cx="2467013" cy="444871"/>
          </a:xfrm>
          <a:prstGeom prst="rect">
            <a:avLst/>
          </a:prstGeom>
        </p:spPr>
      </p:pic>
      <p:pic>
        <p:nvPicPr>
          <p:cNvPr id="6" name="Picture 5">
            <a:extLst>
              <a:ext uri="{FF2B5EF4-FFF2-40B4-BE49-F238E27FC236}">
                <a16:creationId xmlns:a16="http://schemas.microsoft.com/office/drawing/2014/main" id="{3702BCE6-A00C-407C-A237-39F8109EFCF7}"/>
              </a:ext>
            </a:extLst>
          </p:cNvPr>
          <p:cNvPicPr>
            <a:picLocks noChangeAspect="1"/>
          </p:cNvPicPr>
          <p:nvPr/>
        </p:nvPicPr>
        <p:blipFill>
          <a:blip r:embed="rId4"/>
          <a:stretch>
            <a:fillRect/>
          </a:stretch>
        </p:blipFill>
        <p:spPr>
          <a:xfrm>
            <a:off x="7661965" y="5301527"/>
            <a:ext cx="2534004" cy="514422"/>
          </a:xfrm>
          <a:prstGeom prst="rect">
            <a:avLst/>
          </a:prstGeom>
        </p:spPr>
      </p:pic>
      <p:pic>
        <p:nvPicPr>
          <p:cNvPr id="8" name="Picture 7">
            <a:extLst>
              <a:ext uri="{FF2B5EF4-FFF2-40B4-BE49-F238E27FC236}">
                <a16:creationId xmlns:a16="http://schemas.microsoft.com/office/drawing/2014/main" id="{5E63FB42-AB22-4C8A-BFB8-67AFAC1C8880}"/>
              </a:ext>
            </a:extLst>
          </p:cNvPr>
          <p:cNvPicPr>
            <a:picLocks noChangeAspect="1"/>
          </p:cNvPicPr>
          <p:nvPr/>
        </p:nvPicPr>
        <p:blipFill>
          <a:blip r:embed="rId5"/>
          <a:stretch>
            <a:fillRect/>
          </a:stretch>
        </p:blipFill>
        <p:spPr>
          <a:xfrm>
            <a:off x="7147172" y="5815949"/>
            <a:ext cx="3181794" cy="809738"/>
          </a:xfrm>
          <a:prstGeom prst="rect">
            <a:avLst/>
          </a:prstGeom>
        </p:spPr>
      </p:pic>
    </p:spTree>
    <p:extLst>
      <p:ext uri="{BB962C8B-B14F-4D97-AF65-F5344CB8AC3E}">
        <p14:creationId xmlns:p14="http://schemas.microsoft.com/office/powerpoint/2010/main" val="1957659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CB9401BC-CD23-4F87-9EFF-B4589BE660AF}"/>
              </a:ext>
            </a:extLst>
          </p:cNvPr>
          <p:cNvPicPr>
            <a:picLocks noChangeAspect="1"/>
          </p:cNvPicPr>
          <p:nvPr/>
        </p:nvPicPr>
        <p:blipFill>
          <a:blip r:embed="rId2"/>
          <a:stretch>
            <a:fillRect/>
          </a:stretch>
        </p:blipFill>
        <p:spPr>
          <a:xfrm>
            <a:off x="1446986" y="1260277"/>
            <a:ext cx="9831172" cy="1495634"/>
          </a:xfrm>
          <a:prstGeom prst="rect">
            <a:avLst/>
          </a:prstGeom>
        </p:spPr>
      </p:pic>
      <p:pic>
        <p:nvPicPr>
          <p:cNvPr id="10" name="Picture 9">
            <a:extLst>
              <a:ext uri="{FF2B5EF4-FFF2-40B4-BE49-F238E27FC236}">
                <a16:creationId xmlns:a16="http://schemas.microsoft.com/office/drawing/2014/main" id="{79AFFEA4-158F-4600-BF4D-9DB622FB262C}"/>
              </a:ext>
            </a:extLst>
          </p:cNvPr>
          <p:cNvPicPr>
            <a:picLocks noChangeAspect="1"/>
          </p:cNvPicPr>
          <p:nvPr/>
        </p:nvPicPr>
        <p:blipFill>
          <a:blip r:embed="rId3"/>
          <a:stretch>
            <a:fillRect/>
          </a:stretch>
        </p:blipFill>
        <p:spPr>
          <a:xfrm>
            <a:off x="2861646" y="2913566"/>
            <a:ext cx="7001852" cy="1419423"/>
          </a:xfrm>
          <a:prstGeom prst="rect">
            <a:avLst/>
          </a:prstGeom>
        </p:spPr>
      </p:pic>
      <p:sp>
        <p:nvSpPr>
          <p:cNvPr id="11" name="TextBox 10">
            <a:extLst>
              <a:ext uri="{FF2B5EF4-FFF2-40B4-BE49-F238E27FC236}">
                <a16:creationId xmlns:a16="http://schemas.microsoft.com/office/drawing/2014/main" id="{938A54CB-6F97-4FAA-8220-3D56170BA750}"/>
              </a:ext>
            </a:extLst>
          </p:cNvPr>
          <p:cNvSpPr txBox="1"/>
          <p:nvPr/>
        </p:nvSpPr>
        <p:spPr>
          <a:xfrm>
            <a:off x="1418241" y="4490644"/>
            <a:ext cx="10209846" cy="369332"/>
          </a:xfrm>
          <a:prstGeom prst="rect">
            <a:avLst/>
          </a:prstGeom>
          <a:noFill/>
        </p:spPr>
        <p:txBody>
          <a:bodyPr wrap="none" rtlCol="0">
            <a:spAutoFit/>
          </a:bodyPr>
          <a:lstStyle/>
          <a:p>
            <a:r>
              <a:rPr lang="en-IN" b="1" dirty="0"/>
              <a:t>But, we already know that we won’t hit the worst case, so we’ll be really saving a lot in terms of time.</a:t>
            </a:r>
          </a:p>
        </p:txBody>
      </p:sp>
    </p:spTree>
    <p:extLst>
      <p:ext uri="{BB962C8B-B14F-4D97-AF65-F5344CB8AC3E}">
        <p14:creationId xmlns:p14="http://schemas.microsoft.com/office/powerpoint/2010/main" val="3285301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0B212586-E582-49EA-88C2-0B6DC1E382C9}"/>
              </a:ext>
            </a:extLst>
          </p:cNvPr>
          <p:cNvPicPr>
            <a:picLocks noChangeAspect="1"/>
          </p:cNvPicPr>
          <p:nvPr/>
        </p:nvPicPr>
        <p:blipFill>
          <a:blip r:embed="rId2"/>
          <a:stretch>
            <a:fillRect/>
          </a:stretch>
        </p:blipFill>
        <p:spPr>
          <a:xfrm>
            <a:off x="1402916" y="1349577"/>
            <a:ext cx="9386168" cy="4158845"/>
          </a:xfrm>
          <a:prstGeom prst="rect">
            <a:avLst/>
          </a:prstGeom>
        </p:spPr>
      </p:pic>
    </p:spTree>
    <p:extLst>
      <p:ext uri="{BB962C8B-B14F-4D97-AF65-F5344CB8AC3E}">
        <p14:creationId xmlns:p14="http://schemas.microsoft.com/office/powerpoint/2010/main" val="2432355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4" name="Picture 3">
            <a:extLst>
              <a:ext uri="{FF2B5EF4-FFF2-40B4-BE49-F238E27FC236}">
                <a16:creationId xmlns:a16="http://schemas.microsoft.com/office/drawing/2014/main" id="{880268B5-34FE-4186-9461-6B9F39B497BE}"/>
              </a:ext>
            </a:extLst>
          </p:cNvPr>
          <p:cNvPicPr>
            <a:picLocks noChangeAspect="1"/>
          </p:cNvPicPr>
          <p:nvPr/>
        </p:nvPicPr>
        <p:blipFill rotWithShape="1">
          <a:blip r:embed="rId2"/>
          <a:srcRect r="27614"/>
          <a:stretch/>
        </p:blipFill>
        <p:spPr>
          <a:xfrm>
            <a:off x="3003278" y="1381539"/>
            <a:ext cx="6185442" cy="4667901"/>
          </a:xfrm>
          <a:prstGeom prst="rect">
            <a:avLst/>
          </a:prstGeom>
        </p:spPr>
      </p:pic>
      <p:sp>
        <p:nvSpPr>
          <p:cNvPr id="6" name="TextBox 5">
            <a:extLst>
              <a:ext uri="{FF2B5EF4-FFF2-40B4-BE49-F238E27FC236}">
                <a16:creationId xmlns:a16="http://schemas.microsoft.com/office/drawing/2014/main" id="{6A4696CA-CA50-424A-B8E8-B1F41D2B4C66}"/>
              </a:ext>
            </a:extLst>
          </p:cNvPr>
          <p:cNvSpPr txBox="1"/>
          <p:nvPr/>
        </p:nvSpPr>
        <p:spPr>
          <a:xfrm>
            <a:off x="9538138" y="1381539"/>
            <a:ext cx="2380593" cy="1200329"/>
          </a:xfrm>
          <a:prstGeom prst="rect">
            <a:avLst/>
          </a:prstGeom>
          <a:noFill/>
        </p:spPr>
        <p:txBody>
          <a:bodyPr wrap="square" rtlCol="0">
            <a:spAutoFit/>
          </a:bodyPr>
          <a:lstStyle/>
          <a:p>
            <a:r>
              <a:rPr lang="en-IN" dirty="0"/>
              <a:t>A better approach to increase the neighbour for any node, i.e. add an edge in the graph.</a:t>
            </a:r>
          </a:p>
        </p:txBody>
      </p:sp>
    </p:spTree>
    <p:extLst>
      <p:ext uri="{BB962C8B-B14F-4D97-AF65-F5344CB8AC3E}">
        <p14:creationId xmlns:p14="http://schemas.microsoft.com/office/powerpoint/2010/main" val="384310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E278BC77-E033-48DB-A3C2-F012615069E8}"/>
              </a:ext>
            </a:extLst>
          </p:cNvPr>
          <p:cNvPicPr>
            <a:picLocks noChangeAspect="1"/>
          </p:cNvPicPr>
          <p:nvPr/>
        </p:nvPicPr>
        <p:blipFill>
          <a:blip r:embed="rId2"/>
          <a:stretch>
            <a:fillRect/>
          </a:stretch>
        </p:blipFill>
        <p:spPr>
          <a:xfrm>
            <a:off x="2237835" y="1270225"/>
            <a:ext cx="7716327" cy="4972744"/>
          </a:xfrm>
          <a:prstGeom prst="rect">
            <a:avLst/>
          </a:prstGeom>
        </p:spPr>
      </p:pic>
      <p:sp>
        <p:nvSpPr>
          <p:cNvPr id="3" name="Rectangle 2">
            <a:extLst>
              <a:ext uri="{FF2B5EF4-FFF2-40B4-BE49-F238E27FC236}">
                <a16:creationId xmlns:a16="http://schemas.microsoft.com/office/drawing/2014/main" id="{0B02A986-8B2B-4E45-9B3C-0E0FB94FF1DE}"/>
              </a:ext>
            </a:extLst>
          </p:cNvPr>
          <p:cNvSpPr/>
          <p:nvPr/>
        </p:nvSpPr>
        <p:spPr>
          <a:xfrm>
            <a:off x="10328965" y="3429000"/>
            <a:ext cx="1524152" cy="646331"/>
          </a:xfrm>
          <a:prstGeom prst="rect">
            <a:avLst/>
          </a:prstGeom>
        </p:spPr>
        <p:txBody>
          <a:bodyPr wrap="square">
            <a:spAutoFit/>
          </a:bodyPr>
          <a:lstStyle/>
          <a:p>
            <a:r>
              <a:rPr lang="en-IN" dirty="0"/>
              <a:t>If the edges are weighted.</a:t>
            </a:r>
          </a:p>
        </p:txBody>
      </p:sp>
    </p:spTree>
    <p:extLst>
      <p:ext uri="{BB962C8B-B14F-4D97-AF65-F5344CB8AC3E}">
        <p14:creationId xmlns:p14="http://schemas.microsoft.com/office/powerpoint/2010/main" val="1937500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Implementation using LinkedList</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Implementation of Graphs</a:t>
            </a:r>
          </a:p>
        </p:txBody>
      </p:sp>
    </p:spTree>
    <p:extLst>
      <p:ext uri="{BB962C8B-B14F-4D97-AF65-F5344CB8AC3E}">
        <p14:creationId xmlns:p14="http://schemas.microsoft.com/office/powerpoint/2010/main" val="3012135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Sets &amp; Maps</a:t>
            </a:r>
          </a:p>
        </p:txBody>
      </p:sp>
      <p:sp>
        <p:nvSpPr>
          <p:cNvPr id="2" name="Rectangle 1">
            <a:extLst>
              <a:ext uri="{FF2B5EF4-FFF2-40B4-BE49-F238E27FC236}">
                <a16:creationId xmlns:a16="http://schemas.microsoft.com/office/drawing/2014/main" id="{CD57D495-1A91-45F1-9B9D-438681B9F849}"/>
              </a:ext>
            </a:extLst>
          </p:cNvPr>
          <p:cNvSpPr/>
          <p:nvPr/>
        </p:nvSpPr>
        <p:spPr>
          <a:xfrm>
            <a:off x="1739461" y="1269430"/>
            <a:ext cx="9312167" cy="1938992"/>
          </a:xfrm>
          <a:prstGeom prst="rect">
            <a:avLst/>
          </a:prstGeom>
        </p:spPr>
        <p:txBody>
          <a:bodyPr wrap="square">
            <a:spAutoFit/>
          </a:bodyPr>
          <a:lstStyle/>
          <a:p>
            <a:r>
              <a:rPr lang="en-US" sz="2400" dirty="0"/>
              <a:t>A set is a collection of unordered elements without any duplicates. </a:t>
            </a:r>
          </a:p>
          <a:p>
            <a:r>
              <a:rPr lang="en-US" sz="2400" b="1" dirty="0"/>
              <a:t>Properties</a:t>
            </a:r>
            <a:r>
              <a:rPr lang="en-US" sz="2400" dirty="0"/>
              <a:t>:</a:t>
            </a:r>
          </a:p>
          <a:p>
            <a:pPr>
              <a:buFont typeface="+mj-lt"/>
              <a:buAutoNum type="arabicPeriod"/>
            </a:pPr>
            <a:r>
              <a:rPr lang="en-US" sz="2400" dirty="0"/>
              <a:t>Unlike lists and stacks, the elements present in a set do not follow any particular order. They are randomly present in the set.</a:t>
            </a:r>
          </a:p>
          <a:p>
            <a:pPr>
              <a:buFont typeface="+mj-lt"/>
              <a:buAutoNum type="arabicPeriod"/>
            </a:pPr>
            <a:r>
              <a:rPr lang="en-US" sz="2400" dirty="0"/>
              <a:t>The elements are not repeated in a given set.</a:t>
            </a:r>
          </a:p>
        </p:txBody>
      </p:sp>
      <p:sp>
        <p:nvSpPr>
          <p:cNvPr id="6" name="TextBox 5">
            <a:extLst>
              <a:ext uri="{FF2B5EF4-FFF2-40B4-BE49-F238E27FC236}">
                <a16:creationId xmlns:a16="http://schemas.microsoft.com/office/drawing/2014/main" id="{439E3C6E-53A2-4D13-9D73-A7B86DC6537C}"/>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Sets</a:t>
            </a:r>
          </a:p>
        </p:txBody>
      </p:sp>
      <p:pic>
        <p:nvPicPr>
          <p:cNvPr id="3" name="Picture 2">
            <a:extLst>
              <a:ext uri="{FF2B5EF4-FFF2-40B4-BE49-F238E27FC236}">
                <a16:creationId xmlns:a16="http://schemas.microsoft.com/office/drawing/2014/main" id="{046C0022-9F4F-47E3-88AB-A1C7B52D8F96}"/>
              </a:ext>
            </a:extLst>
          </p:cNvPr>
          <p:cNvPicPr>
            <a:picLocks noChangeAspect="1"/>
          </p:cNvPicPr>
          <p:nvPr/>
        </p:nvPicPr>
        <p:blipFill>
          <a:blip r:embed="rId2"/>
          <a:stretch>
            <a:fillRect/>
          </a:stretch>
        </p:blipFill>
        <p:spPr>
          <a:xfrm>
            <a:off x="3700127" y="3208422"/>
            <a:ext cx="4791744" cy="3000794"/>
          </a:xfrm>
          <a:prstGeom prst="rect">
            <a:avLst/>
          </a:prstGeom>
        </p:spPr>
      </p:pic>
      <p:sp>
        <p:nvSpPr>
          <p:cNvPr id="4" name="Rectangle 3">
            <a:extLst>
              <a:ext uri="{FF2B5EF4-FFF2-40B4-BE49-F238E27FC236}">
                <a16:creationId xmlns:a16="http://schemas.microsoft.com/office/drawing/2014/main" id="{3AE35374-2EA1-41E2-BACA-458CB6D0ED9C}"/>
              </a:ext>
            </a:extLst>
          </p:cNvPr>
          <p:cNvSpPr/>
          <p:nvPr/>
        </p:nvSpPr>
        <p:spPr>
          <a:xfrm>
            <a:off x="8557973" y="3649579"/>
            <a:ext cx="3541986" cy="2031325"/>
          </a:xfrm>
          <a:prstGeom prst="rect">
            <a:avLst/>
          </a:prstGeom>
        </p:spPr>
        <p:txBody>
          <a:bodyPr wrap="square">
            <a:spAutoFit/>
          </a:bodyPr>
          <a:lstStyle/>
          <a:p>
            <a:r>
              <a:rPr lang="en-US" dirty="0"/>
              <a:t>Usage: A set can be used to determine if a node is a </a:t>
            </a:r>
            <a:r>
              <a:rPr lang="en-US" dirty="0" err="1"/>
              <a:t>neighbour</a:t>
            </a:r>
            <a:r>
              <a:rPr lang="en-US" dirty="0"/>
              <a:t> of another node i.e. if you store all of node A’s  neighbours as a set, you can use the contains() method to quickly find out if a node named X is a  </a:t>
            </a:r>
            <a:r>
              <a:rPr lang="en-US" dirty="0" err="1"/>
              <a:t>neighbour</a:t>
            </a:r>
            <a:r>
              <a:rPr lang="en-US" dirty="0"/>
              <a:t> of node A.</a:t>
            </a:r>
            <a:endParaRPr lang="en-IN" dirty="0"/>
          </a:p>
        </p:txBody>
      </p:sp>
    </p:spTree>
    <p:extLst>
      <p:ext uri="{BB962C8B-B14F-4D97-AF65-F5344CB8AC3E}">
        <p14:creationId xmlns:p14="http://schemas.microsoft.com/office/powerpoint/2010/main" val="2646040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Sets &amp; Maps</a:t>
            </a:r>
          </a:p>
        </p:txBody>
      </p:sp>
      <p:sp>
        <p:nvSpPr>
          <p:cNvPr id="2" name="Rectangle 1">
            <a:extLst>
              <a:ext uri="{FF2B5EF4-FFF2-40B4-BE49-F238E27FC236}">
                <a16:creationId xmlns:a16="http://schemas.microsoft.com/office/drawing/2014/main" id="{CD57D495-1A91-45F1-9B9D-438681B9F849}"/>
              </a:ext>
            </a:extLst>
          </p:cNvPr>
          <p:cNvSpPr/>
          <p:nvPr/>
        </p:nvSpPr>
        <p:spPr>
          <a:xfrm>
            <a:off x="1739461" y="1269430"/>
            <a:ext cx="9312167" cy="1569660"/>
          </a:xfrm>
          <a:prstGeom prst="rect">
            <a:avLst/>
          </a:prstGeom>
        </p:spPr>
        <p:txBody>
          <a:bodyPr wrap="square">
            <a:spAutoFit/>
          </a:bodyPr>
          <a:lstStyle/>
          <a:p>
            <a:r>
              <a:rPr lang="en-US" sz="2400" b="1" dirty="0"/>
              <a:t>Maps</a:t>
            </a:r>
            <a:r>
              <a:rPr lang="en-US" sz="2400" dirty="0"/>
              <a:t> represent a collection type that provides connection or mapping between the elements of a source set (domain) and a target set (range).</a:t>
            </a:r>
            <a:r>
              <a:rPr lang="en-US" dirty="0"/>
              <a:t> A </a:t>
            </a:r>
            <a:r>
              <a:rPr lang="en-US" sz="2400" b="1" dirty="0"/>
              <a:t>Map cannot contain duplicate keys and each key can map to at most one value.(Keys are unique but values can be repeated)</a:t>
            </a:r>
          </a:p>
        </p:txBody>
      </p:sp>
      <p:sp>
        <p:nvSpPr>
          <p:cNvPr id="6" name="TextBox 5">
            <a:extLst>
              <a:ext uri="{FF2B5EF4-FFF2-40B4-BE49-F238E27FC236}">
                <a16:creationId xmlns:a16="http://schemas.microsoft.com/office/drawing/2014/main" id="{439E3C6E-53A2-4D13-9D73-A7B86DC6537C}"/>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Maps</a:t>
            </a:r>
          </a:p>
        </p:txBody>
      </p:sp>
      <p:sp>
        <p:nvSpPr>
          <p:cNvPr id="5" name="Rectangle 4">
            <a:extLst>
              <a:ext uri="{FF2B5EF4-FFF2-40B4-BE49-F238E27FC236}">
                <a16:creationId xmlns:a16="http://schemas.microsoft.com/office/drawing/2014/main" id="{E6B0DF43-8D1B-4D53-8E3A-C83981E43FBD}"/>
              </a:ext>
            </a:extLst>
          </p:cNvPr>
          <p:cNvSpPr/>
          <p:nvPr/>
        </p:nvSpPr>
        <p:spPr>
          <a:xfrm>
            <a:off x="1739461" y="3332788"/>
            <a:ext cx="10163505" cy="2862322"/>
          </a:xfrm>
          <a:prstGeom prst="rect">
            <a:avLst/>
          </a:prstGeom>
        </p:spPr>
        <p:txBody>
          <a:bodyPr wrap="square">
            <a:spAutoFit/>
          </a:bodyPr>
          <a:lstStyle/>
          <a:p>
            <a:pPr fontAlgn="base"/>
            <a:r>
              <a:rPr lang="en-US" b="1" dirty="0">
                <a:latin typeface="Roboto"/>
              </a:rPr>
              <a:t>Methods in Map Interface:</a:t>
            </a:r>
            <a:endParaRPr lang="en-US" dirty="0">
              <a:latin typeface="Roboto"/>
            </a:endParaRPr>
          </a:p>
          <a:p>
            <a:pPr fontAlgn="base">
              <a:buFont typeface="+mj-lt"/>
              <a:buAutoNum type="arabicPeriod"/>
            </a:pPr>
            <a:r>
              <a:rPr lang="en-US" dirty="0">
                <a:latin typeface="Roboto"/>
              </a:rPr>
              <a:t>public Object put(Object key, Object value): This method is used to insert an entry in this map.</a:t>
            </a:r>
          </a:p>
          <a:p>
            <a:pPr fontAlgn="base">
              <a:buFont typeface="+mj-lt"/>
              <a:buAutoNum type="arabicPeriod"/>
            </a:pPr>
            <a:r>
              <a:rPr lang="en-US" dirty="0">
                <a:latin typeface="Roboto"/>
              </a:rPr>
              <a:t>public void </a:t>
            </a:r>
            <a:r>
              <a:rPr lang="en-US" dirty="0" err="1">
                <a:latin typeface="Roboto"/>
              </a:rPr>
              <a:t>putAll</a:t>
            </a:r>
            <a:r>
              <a:rPr lang="en-US" dirty="0">
                <a:latin typeface="Roboto"/>
              </a:rPr>
              <a:t>(Map map): This method is used to insert the specified map in this map.</a:t>
            </a:r>
          </a:p>
          <a:p>
            <a:pPr fontAlgn="base">
              <a:buFont typeface="+mj-lt"/>
              <a:buAutoNum type="arabicPeriod"/>
            </a:pPr>
            <a:r>
              <a:rPr lang="en-US" dirty="0">
                <a:latin typeface="Roboto"/>
              </a:rPr>
              <a:t>public Object remove(Object key): This method is used to delete an entry for the specified key.</a:t>
            </a:r>
          </a:p>
          <a:p>
            <a:pPr fontAlgn="base">
              <a:buFont typeface="+mj-lt"/>
              <a:buAutoNum type="arabicPeriod"/>
            </a:pPr>
            <a:r>
              <a:rPr lang="en-US" dirty="0">
                <a:latin typeface="Roboto"/>
              </a:rPr>
              <a:t>public Object get(Object key):This method is used to return the value for the specified key.</a:t>
            </a:r>
          </a:p>
          <a:p>
            <a:pPr fontAlgn="base">
              <a:buFont typeface="+mj-lt"/>
              <a:buAutoNum type="arabicPeriod"/>
            </a:pPr>
            <a:r>
              <a:rPr lang="en-US" dirty="0">
                <a:latin typeface="Roboto"/>
              </a:rPr>
              <a:t>public </a:t>
            </a:r>
            <a:r>
              <a:rPr lang="en-US" dirty="0" err="1">
                <a:latin typeface="Roboto"/>
              </a:rPr>
              <a:t>boolean</a:t>
            </a:r>
            <a:r>
              <a:rPr lang="en-US" dirty="0">
                <a:latin typeface="Roboto"/>
              </a:rPr>
              <a:t> </a:t>
            </a:r>
            <a:r>
              <a:rPr lang="en-US" dirty="0" err="1">
                <a:latin typeface="Roboto"/>
              </a:rPr>
              <a:t>containsKey</a:t>
            </a:r>
            <a:r>
              <a:rPr lang="en-US" dirty="0">
                <a:latin typeface="Roboto"/>
              </a:rPr>
              <a:t>(Object key): This method is used to search the specified key from this map.</a:t>
            </a:r>
          </a:p>
          <a:p>
            <a:pPr fontAlgn="base">
              <a:buFont typeface="+mj-lt"/>
              <a:buAutoNum type="arabicPeriod"/>
            </a:pPr>
            <a:r>
              <a:rPr lang="en-US" dirty="0">
                <a:latin typeface="Roboto"/>
              </a:rPr>
              <a:t>public Set </a:t>
            </a:r>
            <a:r>
              <a:rPr lang="en-US" dirty="0" err="1">
                <a:latin typeface="Roboto"/>
              </a:rPr>
              <a:t>keySet</a:t>
            </a:r>
            <a:r>
              <a:rPr lang="en-US" dirty="0">
                <a:latin typeface="Roboto"/>
              </a:rPr>
              <a:t>(): This method is used to return the Set view containing all the keys.</a:t>
            </a:r>
          </a:p>
          <a:p>
            <a:pPr fontAlgn="base">
              <a:buFont typeface="+mj-lt"/>
              <a:buAutoNum type="arabicPeriod"/>
            </a:pPr>
            <a:r>
              <a:rPr lang="en-US" dirty="0">
                <a:latin typeface="Roboto"/>
              </a:rPr>
              <a:t>public Set </a:t>
            </a:r>
            <a:r>
              <a:rPr lang="en-US" dirty="0" err="1">
                <a:latin typeface="Roboto"/>
              </a:rPr>
              <a:t>entrySet</a:t>
            </a:r>
            <a:r>
              <a:rPr lang="en-US" dirty="0">
                <a:latin typeface="Roboto"/>
              </a:rPr>
              <a:t>(): This method is used to return the Set view containing all the keys and values.</a:t>
            </a:r>
            <a:endParaRPr lang="en-US" b="0" i="0" dirty="0">
              <a:effectLst/>
              <a:latin typeface="Roboto"/>
            </a:endParaRPr>
          </a:p>
        </p:txBody>
      </p:sp>
    </p:spTree>
    <p:extLst>
      <p:ext uri="{BB962C8B-B14F-4D97-AF65-F5344CB8AC3E}">
        <p14:creationId xmlns:p14="http://schemas.microsoft.com/office/powerpoint/2010/main" val="3122430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6" name="Picture 5">
            <a:extLst>
              <a:ext uri="{FF2B5EF4-FFF2-40B4-BE49-F238E27FC236}">
                <a16:creationId xmlns:a16="http://schemas.microsoft.com/office/drawing/2014/main" id="{BE6F1FC2-2A5E-4924-84D4-1D501AC35348}"/>
              </a:ext>
            </a:extLst>
          </p:cNvPr>
          <p:cNvPicPr>
            <a:picLocks noChangeAspect="1"/>
          </p:cNvPicPr>
          <p:nvPr/>
        </p:nvPicPr>
        <p:blipFill>
          <a:blip r:embed="rId2"/>
          <a:stretch>
            <a:fillRect/>
          </a:stretch>
        </p:blipFill>
        <p:spPr>
          <a:xfrm>
            <a:off x="3278905" y="1483389"/>
            <a:ext cx="6488518" cy="451813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4808D37-3114-45FC-AEF6-580E95FBC8DF}"/>
                  </a:ext>
                </a:extLst>
              </p14:cNvPr>
              <p14:cNvContentPartPr/>
              <p14:nvPr/>
            </p14:nvContentPartPr>
            <p14:xfrm>
              <a:off x="1587600" y="2004480"/>
              <a:ext cx="8587080" cy="3309840"/>
            </p14:xfrm>
          </p:contentPart>
        </mc:Choice>
        <mc:Fallback>
          <p:pic>
            <p:nvPicPr>
              <p:cNvPr id="2" name="Ink 1">
                <a:extLst>
                  <a:ext uri="{FF2B5EF4-FFF2-40B4-BE49-F238E27FC236}">
                    <a16:creationId xmlns:a16="http://schemas.microsoft.com/office/drawing/2014/main" id="{44808D37-3114-45FC-AEF6-580E95FBC8DF}"/>
                  </a:ext>
                </a:extLst>
              </p:cNvPr>
              <p:cNvPicPr/>
              <p:nvPr/>
            </p:nvPicPr>
            <p:blipFill>
              <a:blip r:embed="rId4"/>
              <a:stretch>
                <a:fillRect/>
              </a:stretch>
            </p:blipFill>
            <p:spPr>
              <a:xfrm>
                <a:off x="1578240" y="1995120"/>
                <a:ext cx="8605800" cy="3328560"/>
              </a:xfrm>
              <a:prstGeom prst="rect">
                <a:avLst/>
              </a:prstGeom>
            </p:spPr>
          </p:pic>
        </mc:Fallback>
      </mc:AlternateContent>
    </p:spTree>
    <p:extLst>
      <p:ext uri="{BB962C8B-B14F-4D97-AF65-F5344CB8AC3E}">
        <p14:creationId xmlns:p14="http://schemas.microsoft.com/office/powerpoint/2010/main" val="51558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5" name="Picture 4">
            <a:extLst>
              <a:ext uri="{FF2B5EF4-FFF2-40B4-BE49-F238E27FC236}">
                <a16:creationId xmlns:a16="http://schemas.microsoft.com/office/drawing/2014/main" id="{BFDCC45D-EE79-4381-9686-37854E25BACD}"/>
              </a:ext>
            </a:extLst>
          </p:cNvPr>
          <p:cNvPicPr>
            <a:picLocks noChangeAspect="1"/>
          </p:cNvPicPr>
          <p:nvPr/>
        </p:nvPicPr>
        <p:blipFill>
          <a:blip r:embed="rId2"/>
          <a:stretch>
            <a:fillRect/>
          </a:stretch>
        </p:blipFill>
        <p:spPr>
          <a:xfrm>
            <a:off x="4065933" y="1270225"/>
            <a:ext cx="4060134" cy="2403491"/>
          </a:xfrm>
          <a:prstGeom prst="rect">
            <a:avLst/>
          </a:prstGeom>
        </p:spPr>
      </p:pic>
      <p:sp>
        <p:nvSpPr>
          <p:cNvPr id="8" name="TextBox 7">
            <a:extLst>
              <a:ext uri="{FF2B5EF4-FFF2-40B4-BE49-F238E27FC236}">
                <a16:creationId xmlns:a16="http://schemas.microsoft.com/office/drawing/2014/main" id="{57E8C435-BC87-4F59-BBA6-467D374DE5C0}"/>
              </a:ext>
            </a:extLst>
          </p:cNvPr>
          <p:cNvSpPr txBox="1"/>
          <p:nvPr/>
        </p:nvSpPr>
        <p:spPr>
          <a:xfrm>
            <a:off x="1513807" y="3629219"/>
            <a:ext cx="1905461" cy="369332"/>
          </a:xfrm>
          <a:prstGeom prst="rect">
            <a:avLst/>
          </a:prstGeom>
          <a:noFill/>
        </p:spPr>
        <p:txBody>
          <a:bodyPr wrap="square" rtlCol="0">
            <a:spAutoFit/>
          </a:bodyPr>
          <a:lstStyle/>
          <a:p>
            <a:r>
              <a:rPr lang="en-IN" b="1" dirty="0"/>
              <a:t>Types of Edges:</a:t>
            </a:r>
          </a:p>
        </p:txBody>
      </p:sp>
      <p:pic>
        <p:nvPicPr>
          <p:cNvPr id="9" name="Picture 8">
            <a:extLst>
              <a:ext uri="{FF2B5EF4-FFF2-40B4-BE49-F238E27FC236}">
                <a16:creationId xmlns:a16="http://schemas.microsoft.com/office/drawing/2014/main" id="{0519B25D-B59E-486B-8109-B94DC2E6DAF3}"/>
              </a:ext>
            </a:extLst>
          </p:cNvPr>
          <p:cNvPicPr>
            <a:picLocks noChangeAspect="1"/>
          </p:cNvPicPr>
          <p:nvPr/>
        </p:nvPicPr>
        <p:blipFill>
          <a:blip r:embed="rId3"/>
          <a:stretch>
            <a:fillRect/>
          </a:stretch>
        </p:blipFill>
        <p:spPr>
          <a:xfrm>
            <a:off x="2035865" y="4198770"/>
            <a:ext cx="4060135" cy="1819823"/>
          </a:xfrm>
          <a:prstGeom prst="rect">
            <a:avLst/>
          </a:prstGeom>
        </p:spPr>
      </p:pic>
      <p:pic>
        <p:nvPicPr>
          <p:cNvPr id="10" name="Picture 9">
            <a:extLst>
              <a:ext uri="{FF2B5EF4-FFF2-40B4-BE49-F238E27FC236}">
                <a16:creationId xmlns:a16="http://schemas.microsoft.com/office/drawing/2014/main" id="{498C60F6-CD59-423A-BDCD-9892646F9ACC}"/>
              </a:ext>
            </a:extLst>
          </p:cNvPr>
          <p:cNvPicPr>
            <a:picLocks noChangeAspect="1"/>
          </p:cNvPicPr>
          <p:nvPr/>
        </p:nvPicPr>
        <p:blipFill>
          <a:blip r:embed="rId4"/>
          <a:stretch>
            <a:fillRect/>
          </a:stretch>
        </p:blipFill>
        <p:spPr>
          <a:xfrm>
            <a:off x="6523165" y="4010979"/>
            <a:ext cx="5468956" cy="602808"/>
          </a:xfrm>
          <a:prstGeom prst="rect">
            <a:avLst/>
          </a:prstGeom>
        </p:spPr>
      </p:pic>
      <p:pic>
        <p:nvPicPr>
          <p:cNvPr id="2" name="Picture 1">
            <a:extLst>
              <a:ext uri="{FF2B5EF4-FFF2-40B4-BE49-F238E27FC236}">
                <a16:creationId xmlns:a16="http://schemas.microsoft.com/office/drawing/2014/main" id="{9A553BE9-F3BB-4237-B93F-96E230BE5914}"/>
              </a:ext>
            </a:extLst>
          </p:cNvPr>
          <p:cNvPicPr>
            <a:picLocks noChangeAspect="1"/>
          </p:cNvPicPr>
          <p:nvPr/>
        </p:nvPicPr>
        <p:blipFill>
          <a:blip r:embed="rId5"/>
          <a:stretch>
            <a:fillRect/>
          </a:stretch>
        </p:blipFill>
        <p:spPr>
          <a:xfrm>
            <a:off x="6523164" y="4760813"/>
            <a:ext cx="5468956" cy="1257780"/>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CA55E562-C31A-4108-BF5C-DCA40915259D}"/>
                  </a:ext>
                </a:extLst>
              </p14:cNvPr>
              <p14:cNvContentPartPr/>
              <p14:nvPr/>
            </p14:nvContentPartPr>
            <p14:xfrm>
              <a:off x="3749400" y="3350520"/>
              <a:ext cx="7034400" cy="3211560"/>
            </p14:xfrm>
          </p:contentPart>
        </mc:Choice>
        <mc:Fallback>
          <p:pic>
            <p:nvPicPr>
              <p:cNvPr id="3" name="Ink 2">
                <a:extLst>
                  <a:ext uri="{FF2B5EF4-FFF2-40B4-BE49-F238E27FC236}">
                    <a16:creationId xmlns:a16="http://schemas.microsoft.com/office/drawing/2014/main" id="{CA55E562-C31A-4108-BF5C-DCA40915259D}"/>
                  </a:ext>
                </a:extLst>
              </p:cNvPr>
              <p:cNvPicPr/>
              <p:nvPr/>
            </p:nvPicPr>
            <p:blipFill>
              <a:blip r:embed="rId7"/>
              <a:stretch>
                <a:fillRect/>
              </a:stretch>
            </p:blipFill>
            <p:spPr>
              <a:xfrm>
                <a:off x="3740040" y="3341160"/>
                <a:ext cx="7053120" cy="3230280"/>
              </a:xfrm>
              <a:prstGeom prst="rect">
                <a:avLst/>
              </a:prstGeom>
            </p:spPr>
          </p:pic>
        </mc:Fallback>
      </mc:AlternateContent>
    </p:spTree>
    <p:extLst>
      <p:ext uri="{BB962C8B-B14F-4D97-AF65-F5344CB8AC3E}">
        <p14:creationId xmlns:p14="http://schemas.microsoft.com/office/powerpoint/2010/main" val="2090840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12258" y="1120676"/>
            <a:ext cx="9979742" cy="2308324"/>
          </a:xfrm>
          <a:prstGeom prst="rect">
            <a:avLst/>
          </a:prstGeom>
          <a:noFill/>
        </p:spPr>
        <p:txBody>
          <a:bodyPr wrap="square" rtlCol="0">
            <a:spAutoFit/>
          </a:bodyPr>
          <a:lstStyle/>
          <a:p>
            <a:r>
              <a:rPr lang="en-US" sz="2400" dirty="0"/>
              <a:t>Tree data structures have usage restrictions in representing real-world scenarios as each child node can have only one parent node, if there are N nodes then there will be exactly N-1 edges.</a:t>
            </a:r>
          </a:p>
          <a:p>
            <a:r>
              <a:rPr lang="en-US" sz="2400" b="1" dirty="0"/>
              <a:t>Graph data structures do not follow any restriction like that of the tree data structure on how different nodes are connected to each other.</a:t>
            </a:r>
          </a:p>
          <a:p>
            <a:r>
              <a:rPr lang="en-US" sz="2400" dirty="0"/>
              <a:t>Let’s look at the two data structures in the following diagram:</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Restriction in Trees</a:t>
            </a:r>
          </a:p>
        </p:txBody>
      </p:sp>
      <p:pic>
        <p:nvPicPr>
          <p:cNvPr id="2" name="Picture 1">
            <a:extLst>
              <a:ext uri="{FF2B5EF4-FFF2-40B4-BE49-F238E27FC236}">
                <a16:creationId xmlns:a16="http://schemas.microsoft.com/office/drawing/2014/main" id="{4B539898-01B6-4600-84D4-E6840A1D490B}"/>
              </a:ext>
            </a:extLst>
          </p:cNvPr>
          <p:cNvPicPr>
            <a:picLocks noChangeAspect="1"/>
          </p:cNvPicPr>
          <p:nvPr/>
        </p:nvPicPr>
        <p:blipFill rotWithShape="1">
          <a:blip r:embed="rId2"/>
          <a:srcRect l="1801" t="9260" r="3321" b="12215"/>
          <a:stretch/>
        </p:blipFill>
        <p:spPr>
          <a:xfrm>
            <a:off x="3409474" y="3429000"/>
            <a:ext cx="6227380" cy="2932386"/>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4157892-F851-4087-BEE3-843A8B8A0F75}"/>
                  </a:ext>
                </a:extLst>
              </p14:cNvPr>
              <p14:cNvContentPartPr/>
              <p14:nvPr/>
            </p14:nvContentPartPr>
            <p14:xfrm>
              <a:off x="1773000" y="1544760"/>
              <a:ext cx="9868680" cy="3198240"/>
            </p14:xfrm>
          </p:contentPart>
        </mc:Choice>
        <mc:Fallback>
          <p:pic>
            <p:nvPicPr>
              <p:cNvPr id="3" name="Ink 2">
                <a:extLst>
                  <a:ext uri="{FF2B5EF4-FFF2-40B4-BE49-F238E27FC236}">
                    <a16:creationId xmlns:a16="http://schemas.microsoft.com/office/drawing/2014/main" id="{24157892-F851-4087-BEE3-843A8B8A0F75}"/>
                  </a:ext>
                </a:extLst>
              </p:cNvPr>
              <p:cNvPicPr/>
              <p:nvPr/>
            </p:nvPicPr>
            <p:blipFill>
              <a:blip r:embed="rId4"/>
              <a:stretch>
                <a:fillRect/>
              </a:stretch>
            </p:blipFill>
            <p:spPr>
              <a:xfrm>
                <a:off x="1763640" y="1535400"/>
                <a:ext cx="9887400" cy="3216960"/>
              </a:xfrm>
              <a:prstGeom prst="rect">
                <a:avLst/>
              </a:prstGeom>
            </p:spPr>
          </p:pic>
        </mc:Fallback>
      </mc:AlternateContent>
    </p:spTree>
    <p:extLst>
      <p:ext uri="{BB962C8B-B14F-4D97-AF65-F5344CB8AC3E}">
        <p14:creationId xmlns:p14="http://schemas.microsoft.com/office/powerpoint/2010/main" val="378071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3" name="Picture 2">
            <a:extLst>
              <a:ext uri="{FF2B5EF4-FFF2-40B4-BE49-F238E27FC236}">
                <a16:creationId xmlns:a16="http://schemas.microsoft.com/office/drawing/2014/main" id="{8B5742AC-F4EE-4961-B843-3D761D4D200B}"/>
              </a:ext>
            </a:extLst>
          </p:cNvPr>
          <p:cNvPicPr>
            <a:picLocks noChangeAspect="1"/>
          </p:cNvPicPr>
          <p:nvPr/>
        </p:nvPicPr>
        <p:blipFill>
          <a:blip r:embed="rId2"/>
          <a:stretch>
            <a:fillRect/>
          </a:stretch>
        </p:blipFill>
        <p:spPr>
          <a:xfrm>
            <a:off x="1927123" y="3503774"/>
            <a:ext cx="3372012" cy="2945957"/>
          </a:xfrm>
          <a:prstGeom prst="rect">
            <a:avLst/>
          </a:prstGeom>
        </p:spPr>
      </p:pic>
      <p:pic>
        <p:nvPicPr>
          <p:cNvPr id="4" name="Picture 3">
            <a:extLst>
              <a:ext uri="{FF2B5EF4-FFF2-40B4-BE49-F238E27FC236}">
                <a16:creationId xmlns:a16="http://schemas.microsoft.com/office/drawing/2014/main" id="{A9BC79FB-3D17-4ED2-8B08-C2CFE4890688}"/>
              </a:ext>
            </a:extLst>
          </p:cNvPr>
          <p:cNvPicPr>
            <a:picLocks noChangeAspect="1"/>
          </p:cNvPicPr>
          <p:nvPr/>
        </p:nvPicPr>
        <p:blipFill>
          <a:blip r:embed="rId3"/>
          <a:stretch>
            <a:fillRect/>
          </a:stretch>
        </p:blipFill>
        <p:spPr>
          <a:xfrm>
            <a:off x="6892866" y="3507927"/>
            <a:ext cx="3372011" cy="2960706"/>
          </a:xfrm>
          <a:prstGeom prst="rect">
            <a:avLst/>
          </a:prstGeom>
        </p:spPr>
      </p:pic>
      <p:sp>
        <p:nvSpPr>
          <p:cNvPr id="6" name="Rectangle 5">
            <a:extLst>
              <a:ext uri="{FF2B5EF4-FFF2-40B4-BE49-F238E27FC236}">
                <a16:creationId xmlns:a16="http://schemas.microsoft.com/office/drawing/2014/main" id="{A8EFCD2C-B902-4A66-B769-AF7DE1E1F5C1}"/>
              </a:ext>
            </a:extLst>
          </p:cNvPr>
          <p:cNvSpPr/>
          <p:nvPr/>
        </p:nvSpPr>
        <p:spPr>
          <a:xfrm>
            <a:off x="6892866" y="1457701"/>
            <a:ext cx="3372011" cy="1754326"/>
          </a:xfrm>
          <a:prstGeom prst="rect">
            <a:avLst/>
          </a:prstGeom>
        </p:spPr>
        <p:txBody>
          <a:bodyPr wrap="square">
            <a:spAutoFit/>
          </a:bodyPr>
          <a:lstStyle/>
          <a:p>
            <a:pPr algn="just"/>
            <a:r>
              <a:rPr lang="en-US" b="1" dirty="0"/>
              <a:t>Undirected Graphs</a:t>
            </a:r>
            <a:r>
              <a:rPr lang="en-US" dirty="0"/>
              <a:t>: Graphs that show a symmetrical relationship between two connected nodes paired by an edge that represents a simple line is called an undirected graph.</a:t>
            </a:r>
            <a:endParaRPr lang="en-US" b="1" dirty="0"/>
          </a:p>
        </p:txBody>
      </p:sp>
      <p:sp>
        <p:nvSpPr>
          <p:cNvPr id="8" name="Rectangle 7">
            <a:extLst>
              <a:ext uri="{FF2B5EF4-FFF2-40B4-BE49-F238E27FC236}">
                <a16:creationId xmlns:a16="http://schemas.microsoft.com/office/drawing/2014/main" id="{480A0AEA-0C3C-456F-9B70-A6FBD6DFB2BD}"/>
              </a:ext>
            </a:extLst>
          </p:cNvPr>
          <p:cNvSpPr/>
          <p:nvPr/>
        </p:nvSpPr>
        <p:spPr>
          <a:xfrm>
            <a:off x="1927123" y="1472449"/>
            <a:ext cx="3372011" cy="2031325"/>
          </a:xfrm>
          <a:prstGeom prst="rect">
            <a:avLst/>
          </a:prstGeom>
        </p:spPr>
        <p:txBody>
          <a:bodyPr wrap="square">
            <a:spAutoFit/>
          </a:bodyPr>
          <a:lstStyle/>
          <a:p>
            <a:pPr algn="just"/>
            <a:r>
              <a:rPr lang="en-US" b="1" dirty="0"/>
              <a:t>Directed Graphs</a:t>
            </a:r>
            <a:r>
              <a:rPr lang="en-US" dirty="0"/>
              <a:t>: That show an asymmetrical relationship b/w two connected nodes, paired by an edge that indicates the direction of the relationship from one node to another is called a directed graph.</a:t>
            </a:r>
            <a:endParaRPr lang="en-US" b="1"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EEF1CB6-1762-4F2A-9B8D-AD9D020A2924}"/>
                  </a:ext>
                </a:extLst>
              </p14:cNvPr>
              <p14:cNvContentPartPr/>
              <p14:nvPr/>
            </p14:nvContentPartPr>
            <p14:xfrm>
              <a:off x="1907280" y="1753560"/>
              <a:ext cx="8264160" cy="3922560"/>
            </p14:xfrm>
          </p:contentPart>
        </mc:Choice>
        <mc:Fallback>
          <p:pic>
            <p:nvPicPr>
              <p:cNvPr id="2" name="Ink 1">
                <a:extLst>
                  <a:ext uri="{FF2B5EF4-FFF2-40B4-BE49-F238E27FC236}">
                    <a16:creationId xmlns:a16="http://schemas.microsoft.com/office/drawing/2014/main" id="{EEEF1CB6-1762-4F2A-9B8D-AD9D020A2924}"/>
                  </a:ext>
                </a:extLst>
              </p:cNvPr>
              <p:cNvPicPr/>
              <p:nvPr/>
            </p:nvPicPr>
            <p:blipFill>
              <a:blip r:embed="rId5"/>
              <a:stretch>
                <a:fillRect/>
              </a:stretch>
            </p:blipFill>
            <p:spPr>
              <a:xfrm>
                <a:off x="1897920" y="1744200"/>
                <a:ext cx="8282880" cy="3941280"/>
              </a:xfrm>
              <a:prstGeom prst="rect">
                <a:avLst/>
              </a:prstGeom>
            </p:spPr>
          </p:pic>
        </mc:Fallback>
      </mc:AlternateContent>
    </p:spTree>
    <p:extLst>
      <p:ext uri="{BB962C8B-B14F-4D97-AF65-F5344CB8AC3E}">
        <p14:creationId xmlns:p14="http://schemas.microsoft.com/office/powerpoint/2010/main" val="276003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2526662" y="1388212"/>
            <a:ext cx="2172929" cy="430887"/>
          </a:xfrm>
          <a:prstGeom prst="rect">
            <a:avLst/>
          </a:prstGeom>
        </p:spPr>
        <p:txBody>
          <a:bodyPr wrap="square">
            <a:spAutoFit/>
          </a:bodyPr>
          <a:lstStyle/>
          <a:p>
            <a:pPr algn="just"/>
            <a:r>
              <a:rPr lang="en-US" sz="2200" b="1" dirty="0"/>
              <a:t>Directed Graphs</a:t>
            </a:r>
          </a:p>
        </p:txBody>
      </p:sp>
      <p:pic>
        <p:nvPicPr>
          <p:cNvPr id="1026" name="Picture 2" descr="https://images.upgrad.com/52b0c367-c5e5-4b21-bc7f-1d8df891d7e0-image_6-01%20(2).jpg">
            <a:extLst>
              <a:ext uri="{FF2B5EF4-FFF2-40B4-BE49-F238E27FC236}">
                <a16:creationId xmlns:a16="http://schemas.microsoft.com/office/drawing/2014/main" id="{36922EC2-47B8-4B34-B99F-FA466D960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87" t="17273" r="22642" b="24496"/>
          <a:stretch/>
        </p:blipFill>
        <p:spPr bwMode="auto">
          <a:xfrm>
            <a:off x="7133528" y="1937084"/>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D59059-D2AA-4C1C-8FA6-11B02FCE2522}"/>
              </a:ext>
            </a:extLst>
          </p:cNvPr>
          <p:cNvSpPr/>
          <p:nvPr/>
        </p:nvSpPr>
        <p:spPr>
          <a:xfrm>
            <a:off x="7315671" y="1388211"/>
            <a:ext cx="2526399" cy="430887"/>
          </a:xfrm>
          <a:prstGeom prst="rect">
            <a:avLst/>
          </a:prstGeom>
        </p:spPr>
        <p:txBody>
          <a:bodyPr wrap="square">
            <a:spAutoFit/>
          </a:bodyPr>
          <a:lstStyle/>
          <a:p>
            <a:pPr algn="just"/>
            <a:r>
              <a:rPr lang="en-US" sz="2200" b="1" dirty="0"/>
              <a:t>Undirected Graphs</a:t>
            </a:r>
          </a:p>
        </p:txBody>
      </p:sp>
      <p:pic>
        <p:nvPicPr>
          <p:cNvPr id="1028" name="Picture 4" descr="https://images.upgrad.com/24e5adfb-4fba-467e-b42a-daf3a44ec50d-image_1-01%20(8).jpg">
            <a:extLst>
              <a:ext uri="{FF2B5EF4-FFF2-40B4-BE49-F238E27FC236}">
                <a16:creationId xmlns:a16="http://schemas.microsoft.com/office/drawing/2014/main" id="{98A57D27-95B6-4727-8BA6-D78649038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21" t="3802" r="22379" b="6333"/>
          <a:stretch/>
        </p:blipFill>
        <p:spPr bwMode="auto">
          <a:xfrm>
            <a:off x="2290197" y="1897362"/>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97939D-A9E2-4574-98D6-EF0AA9516E60}"/>
              </a:ext>
            </a:extLst>
          </p:cNvPr>
          <p:cNvSpPr/>
          <p:nvPr/>
        </p:nvSpPr>
        <p:spPr>
          <a:xfrm>
            <a:off x="7133528" y="4704599"/>
            <a:ext cx="3800887" cy="1477328"/>
          </a:xfrm>
          <a:prstGeom prst="rect">
            <a:avLst/>
          </a:prstGeom>
        </p:spPr>
        <p:txBody>
          <a:bodyPr wrap="square">
            <a:spAutoFit/>
          </a:bodyPr>
          <a:lstStyle/>
          <a:p>
            <a:r>
              <a:rPr lang="en-US" dirty="0"/>
              <a:t>G for the above graph is (V, E) where</a:t>
            </a:r>
          </a:p>
          <a:p>
            <a:r>
              <a:rPr lang="en-US" dirty="0"/>
              <a:t>V = {1, 2, 3, 4}</a:t>
            </a:r>
          </a:p>
          <a:p>
            <a:r>
              <a:rPr lang="en-US" dirty="0"/>
              <a:t>E = {(1, 2), (2, 4), (4, 1), (1, 3)}</a:t>
            </a:r>
          </a:p>
          <a:p>
            <a:br>
              <a:rPr lang="en-US" dirty="0"/>
            </a:br>
            <a:endParaRPr lang="en-US" b="1" dirty="0"/>
          </a:p>
        </p:txBody>
      </p:sp>
      <p:sp>
        <p:nvSpPr>
          <p:cNvPr id="11" name="Rectangle 10">
            <a:extLst>
              <a:ext uri="{FF2B5EF4-FFF2-40B4-BE49-F238E27FC236}">
                <a16:creationId xmlns:a16="http://schemas.microsoft.com/office/drawing/2014/main" id="{767ADDAD-7292-4C16-AEE6-B62A593699FA}"/>
              </a:ext>
            </a:extLst>
          </p:cNvPr>
          <p:cNvSpPr/>
          <p:nvPr/>
        </p:nvSpPr>
        <p:spPr>
          <a:xfrm>
            <a:off x="2290197" y="4782239"/>
            <a:ext cx="3800887" cy="923330"/>
          </a:xfrm>
          <a:prstGeom prst="rect">
            <a:avLst/>
          </a:prstGeom>
        </p:spPr>
        <p:txBody>
          <a:bodyPr wrap="square">
            <a:spAutoFit/>
          </a:bodyPr>
          <a:lstStyle/>
          <a:p>
            <a:r>
              <a:rPr lang="en-US" dirty="0"/>
              <a:t>G for the above graph is (V, E) where</a:t>
            </a:r>
          </a:p>
          <a:p>
            <a:r>
              <a:rPr lang="en-US" dirty="0"/>
              <a:t>V = {A, B, C, D, E}</a:t>
            </a:r>
          </a:p>
          <a:p>
            <a:r>
              <a:rPr lang="en-US" dirty="0"/>
              <a:t>E = {(A, C), (B, C), (C, D), (E, D), (B, E)}</a:t>
            </a:r>
          </a:p>
        </p:txBody>
      </p:sp>
      <p:sp>
        <p:nvSpPr>
          <p:cNvPr id="12" name="Rectangle 11">
            <a:extLst>
              <a:ext uri="{FF2B5EF4-FFF2-40B4-BE49-F238E27FC236}">
                <a16:creationId xmlns:a16="http://schemas.microsoft.com/office/drawing/2014/main" id="{1B98AF6D-C20A-4DB5-B1ED-A8064EF6AC96}"/>
              </a:ext>
            </a:extLst>
          </p:cNvPr>
          <p:cNvSpPr/>
          <p:nvPr/>
        </p:nvSpPr>
        <p:spPr>
          <a:xfrm>
            <a:off x="2132880" y="5858761"/>
            <a:ext cx="8623251" cy="646331"/>
          </a:xfrm>
          <a:prstGeom prst="rect">
            <a:avLst/>
          </a:prstGeom>
        </p:spPr>
        <p:txBody>
          <a:bodyPr wrap="square">
            <a:spAutoFit/>
          </a:bodyPr>
          <a:lstStyle/>
          <a:p>
            <a:r>
              <a:rPr lang="en-US" b="1" dirty="0">
                <a:solidFill>
                  <a:srgbClr val="FF0000"/>
                </a:solidFill>
              </a:rPr>
              <a:t>Note: The pair representing the edge is ordered and (</a:t>
            </a:r>
            <a:r>
              <a:rPr lang="en-US" b="1" dirty="0" err="1">
                <a:solidFill>
                  <a:srgbClr val="FF0000"/>
                </a:solidFill>
              </a:rPr>
              <a:t>u,v</a:t>
            </a:r>
            <a:r>
              <a:rPr lang="en-US" b="1" dirty="0">
                <a:solidFill>
                  <a:srgbClr val="FF0000"/>
                </a:solidFill>
              </a:rPr>
              <a:t>) ≠ (</a:t>
            </a:r>
            <a:r>
              <a:rPr lang="en-US" b="1" dirty="0" err="1">
                <a:solidFill>
                  <a:srgbClr val="FF0000"/>
                </a:solidFill>
              </a:rPr>
              <a:t>v,u</a:t>
            </a:r>
            <a:r>
              <a:rPr lang="en-US" b="1" dirty="0">
                <a:solidFill>
                  <a:srgbClr val="FF0000"/>
                </a:solidFill>
              </a:rPr>
              <a:t>) in case of a directed graph (digraph) and in case of an undirected graph the order does not matter</a:t>
            </a:r>
            <a:endParaRPr lang="en-IN" b="1" dirty="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E08160E-1D33-4A19-BBFC-0C93E0903CD7}"/>
                  </a:ext>
                </a:extLst>
              </p14:cNvPr>
              <p14:cNvContentPartPr/>
              <p14:nvPr/>
            </p14:nvContentPartPr>
            <p14:xfrm>
              <a:off x="4604760" y="1470240"/>
              <a:ext cx="6005880" cy="288720"/>
            </p14:xfrm>
          </p:contentPart>
        </mc:Choice>
        <mc:Fallback>
          <p:pic>
            <p:nvPicPr>
              <p:cNvPr id="2" name="Ink 1">
                <a:extLst>
                  <a:ext uri="{FF2B5EF4-FFF2-40B4-BE49-F238E27FC236}">
                    <a16:creationId xmlns:a16="http://schemas.microsoft.com/office/drawing/2014/main" id="{EE08160E-1D33-4A19-BBFC-0C93E0903CD7}"/>
                  </a:ext>
                </a:extLst>
              </p:cNvPr>
              <p:cNvPicPr/>
              <p:nvPr/>
            </p:nvPicPr>
            <p:blipFill>
              <a:blip r:embed="rId5"/>
              <a:stretch>
                <a:fillRect/>
              </a:stretch>
            </p:blipFill>
            <p:spPr>
              <a:xfrm>
                <a:off x="4595400" y="1460880"/>
                <a:ext cx="6024600" cy="307440"/>
              </a:xfrm>
              <a:prstGeom prst="rect">
                <a:avLst/>
              </a:prstGeom>
            </p:spPr>
          </p:pic>
        </mc:Fallback>
      </mc:AlternateContent>
    </p:spTree>
    <p:extLst>
      <p:ext uri="{BB962C8B-B14F-4D97-AF65-F5344CB8AC3E}">
        <p14:creationId xmlns:p14="http://schemas.microsoft.com/office/powerpoint/2010/main" val="1036175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Weighted vs Unweighted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2290197" y="1388211"/>
            <a:ext cx="3446926" cy="1323439"/>
          </a:xfrm>
          <a:prstGeom prst="rect">
            <a:avLst/>
          </a:prstGeom>
        </p:spPr>
        <p:txBody>
          <a:bodyPr wrap="square">
            <a:spAutoFit/>
          </a:bodyPr>
          <a:lstStyle/>
          <a:p>
            <a:pPr algn="just"/>
            <a:r>
              <a:rPr lang="en-US" sz="2000" b="1" dirty="0"/>
              <a:t>Weighted graph: </a:t>
            </a:r>
            <a:r>
              <a:rPr lang="en-US" sz="2000" dirty="0"/>
              <a:t>A graph in which edges contain some weights or values is called a weighted graph.</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9" y="1388211"/>
            <a:ext cx="3448800" cy="1324800"/>
          </a:xfrm>
          <a:prstGeom prst="rect">
            <a:avLst/>
          </a:prstGeom>
        </p:spPr>
        <p:txBody>
          <a:bodyPr wrap="square">
            <a:spAutoFit/>
          </a:bodyPr>
          <a:lstStyle/>
          <a:p>
            <a:pPr algn="just"/>
            <a:r>
              <a:rPr lang="en-US" sz="2000" b="1" dirty="0"/>
              <a:t>Unweighted graph:</a:t>
            </a:r>
            <a:r>
              <a:rPr lang="en-US" sz="2000" dirty="0"/>
              <a:t> A graph in which edges contain no weight is called the Unweighted graph.</a:t>
            </a:r>
            <a:endParaRPr lang="en-US" sz="2000" b="1" dirty="0"/>
          </a:p>
        </p:txBody>
      </p:sp>
      <p:pic>
        <p:nvPicPr>
          <p:cNvPr id="2050" name="Picture 2" descr="https://images.upgrad.com/d3db9576-369a-45a8-b43c-cc3a89bacfa8-image7-01.jpg">
            <a:extLst>
              <a:ext uri="{FF2B5EF4-FFF2-40B4-BE49-F238E27FC236}">
                <a16:creationId xmlns:a16="http://schemas.microsoft.com/office/drawing/2014/main" id="{3494BA32-6ABD-43E1-8518-5BA705C36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75" t="10374" r="22215" b="7168"/>
          <a:stretch/>
        </p:blipFill>
        <p:spPr bwMode="auto">
          <a:xfrm>
            <a:off x="2288324" y="2654718"/>
            <a:ext cx="3448799" cy="26547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upgrad.com/69f6f9c6-aaac-42e6-9c54-f588cdf8764f-image_0-01.jpg">
            <a:extLst>
              <a:ext uri="{FF2B5EF4-FFF2-40B4-BE49-F238E27FC236}">
                <a16:creationId xmlns:a16="http://schemas.microsoft.com/office/drawing/2014/main" id="{CEAD8F62-8840-425C-A562-27DACE2AA4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99" t="25137" r="12800" b="17871"/>
          <a:stretch/>
        </p:blipFill>
        <p:spPr bwMode="auto">
          <a:xfrm>
            <a:off x="7133529" y="2654718"/>
            <a:ext cx="3448799" cy="2662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A1BE90-0147-457C-93F9-0D727FA4B7CB}"/>
              </a:ext>
            </a:extLst>
          </p:cNvPr>
          <p:cNvSpPr/>
          <p:nvPr/>
        </p:nvSpPr>
        <p:spPr>
          <a:xfrm>
            <a:off x="1521182" y="5338923"/>
            <a:ext cx="5002184" cy="1200329"/>
          </a:xfrm>
          <a:prstGeom prst="rect">
            <a:avLst/>
          </a:prstGeom>
        </p:spPr>
        <p:txBody>
          <a:bodyPr wrap="square">
            <a:spAutoFit/>
          </a:bodyPr>
          <a:lstStyle/>
          <a:p>
            <a:r>
              <a:rPr lang="en-US" dirty="0"/>
              <a:t>Example: If the nodes in the graph are considered as the cities and edges considered as the paths between them then the weights of these edges can be considered as the distance between these cities.</a:t>
            </a:r>
            <a:endParaRPr lang="en-IN" dirty="0"/>
          </a:p>
        </p:txBody>
      </p:sp>
      <p:sp>
        <p:nvSpPr>
          <p:cNvPr id="15" name="Rectangle 14">
            <a:extLst>
              <a:ext uri="{FF2B5EF4-FFF2-40B4-BE49-F238E27FC236}">
                <a16:creationId xmlns:a16="http://schemas.microsoft.com/office/drawing/2014/main" id="{80434A48-C929-4622-B9C4-9F87E897AF26}"/>
              </a:ext>
            </a:extLst>
          </p:cNvPr>
          <p:cNvSpPr/>
          <p:nvPr/>
        </p:nvSpPr>
        <p:spPr>
          <a:xfrm>
            <a:off x="7133529" y="5309427"/>
            <a:ext cx="4517697" cy="646331"/>
          </a:xfrm>
          <a:prstGeom prst="rect">
            <a:avLst/>
          </a:prstGeom>
        </p:spPr>
        <p:txBody>
          <a:bodyPr wrap="square">
            <a:spAutoFit/>
          </a:bodyPr>
          <a:lstStyle/>
          <a:p>
            <a:r>
              <a:rPr lang="en-US" b="1" dirty="0">
                <a:solidFill>
                  <a:srgbClr val="FF0000"/>
                </a:solidFill>
              </a:rPr>
              <a:t>Or, A weighted graph with all edges having weight = 1 unit.</a:t>
            </a:r>
            <a:endParaRPr lang="en-IN" b="1" dirty="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053E29C-4987-456E-BED4-BD7339D9B41C}"/>
                  </a:ext>
                </a:extLst>
              </p14:cNvPr>
              <p14:cNvContentPartPr/>
              <p14:nvPr/>
            </p14:nvContentPartPr>
            <p14:xfrm>
              <a:off x="1952280" y="749880"/>
              <a:ext cx="8004960" cy="5521320"/>
            </p14:xfrm>
          </p:contentPart>
        </mc:Choice>
        <mc:Fallback>
          <p:pic>
            <p:nvPicPr>
              <p:cNvPr id="3" name="Ink 2">
                <a:extLst>
                  <a:ext uri="{FF2B5EF4-FFF2-40B4-BE49-F238E27FC236}">
                    <a16:creationId xmlns:a16="http://schemas.microsoft.com/office/drawing/2014/main" id="{4053E29C-4987-456E-BED4-BD7339D9B41C}"/>
                  </a:ext>
                </a:extLst>
              </p:cNvPr>
              <p:cNvPicPr/>
              <p:nvPr/>
            </p:nvPicPr>
            <p:blipFill>
              <a:blip r:embed="rId5"/>
              <a:stretch>
                <a:fillRect/>
              </a:stretch>
            </p:blipFill>
            <p:spPr>
              <a:xfrm>
                <a:off x="1942920" y="740520"/>
                <a:ext cx="8023680" cy="5540040"/>
              </a:xfrm>
              <a:prstGeom prst="rect">
                <a:avLst/>
              </a:prstGeom>
            </p:spPr>
          </p:pic>
        </mc:Fallback>
      </mc:AlternateContent>
    </p:spTree>
    <p:extLst>
      <p:ext uri="{BB962C8B-B14F-4D97-AF65-F5344CB8AC3E}">
        <p14:creationId xmlns:p14="http://schemas.microsoft.com/office/powerpoint/2010/main" val="3427558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1049</TotalTime>
  <Words>1128</Words>
  <Application>Microsoft Office PowerPoint</Application>
  <PresentationFormat>Widescreen</PresentationFormat>
  <Paragraphs>124</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Corbel</vt:lpstr>
      <vt:lpstr>Roboto</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Demonstration Round</dc:title>
  <dc:creator>Sehajpreet Singh</dc:creator>
  <cp:lastModifiedBy>SEHAJPREET SINGH</cp:lastModifiedBy>
  <cp:revision>236</cp:revision>
  <dcterms:created xsi:type="dcterms:W3CDTF">2019-11-15T04:23:07Z</dcterms:created>
  <dcterms:modified xsi:type="dcterms:W3CDTF">2020-08-04T15:38:22Z</dcterms:modified>
</cp:coreProperties>
</file>